
<file path=[Content_Types].xml><?xml version="1.0" encoding="utf-8"?>
<Types xmlns="http://schemas.openxmlformats.org/package/2006/content-types"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charts/colors2.xml" ContentType="application/vnd.ms-office.chartcolorstyl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changesInfos/changesInfo1.xml" ContentType="application/vnd.ms-powerpoint.changesinfo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diagrams/colors2.xml" ContentType="application/vnd.openxmlformats-officedocument.drawingml.diagramColors+xml"/>
  <Override PartName="/ppt/charts/style1.xml" ContentType="application/vnd.ms-office.chart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charts/colors1.xml" ContentType="application/vnd.ms-office.chartcolorstyl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layout2.xml" ContentType="application/vnd.openxmlformats-officedocument.drawingml.diagramLayout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diagrams/colors1.xml" ContentType="application/vnd.openxmlformats-officedocument.drawingml.diagramColors+xml"/>
  <Default Extension="svg" ContentType="image/svg+xml"/>
  <Override PartName="/ppt/charts/style2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58" r:id="rId6"/>
    <p:sldId id="294" r:id="rId7"/>
    <p:sldId id="259" r:id="rId8"/>
    <p:sldId id="260" r:id="rId9"/>
    <p:sldId id="285" r:id="rId10"/>
    <p:sldId id="289" r:id="rId11"/>
    <p:sldId id="263" r:id="rId12"/>
    <p:sldId id="310" r:id="rId13"/>
    <p:sldId id="308" r:id="rId14"/>
    <p:sldId id="309" r:id="rId15"/>
    <p:sldId id="302" r:id="rId16"/>
    <p:sldId id="265" r:id="rId17"/>
    <p:sldId id="306" r:id="rId18"/>
    <p:sldId id="267" r:id="rId19"/>
    <p:sldId id="307" r:id="rId20"/>
    <p:sldId id="301" r:id="rId21"/>
    <p:sldId id="268" r:id="rId22"/>
    <p:sldId id="269" r:id="rId23"/>
    <p:sldId id="266" r:id="rId24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145C72"/>
    <a:srgbClr val="79AE02"/>
    <a:srgbClr val="C00000"/>
    <a:srgbClr val="A6A6A6"/>
    <a:srgbClr val="0C596D"/>
    <a:srgbClr val="01C6FD"/>
    <a:srgbClr val="067F9C"/>
    <a:srgbClr val="014E52"/>
    <a:srgbClr val="03556D"/>
    <a:srgbClr val="0000A4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D991E6-56A5-4E24-A7F8-49E71BC8E00D}" v="397" dt="2024-04-18T15:50:03.7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06799F8-075E-4A3A-A7F6-7FBC6576F1A4}" styleName="Estilo temático 2 - Énfasis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7350" autoAdjust="0"/>
  </p:normalViewPr>
  <p:slideViewPr>
    <p:cSldViewPr snapToGrid="0">
      <p:cViewPr>
        <p:scale>
          <a:sx n="50" d="100"/>
          <a:sy n="50" d="100"/>
        </p:scale>
        <p:origin x="-1320" y="-3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2754" y="96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 Fernández Martínez" userId="a28ceba6-4607-4d2e-b871-8885d551868a" providerId="ADAL" clId="{CDD991E6-56A5-4E24-A7F8-49E71BC8E00D}"/>
    <pc:docChg chg="undo custSel addSld delSld modSld sldOrd">
      <pc:chgData name="Maria Fernández Martínez" userId="a28ceba6-4607-4d2e-b871-8885d551868a" providerId="ADAL" clId="{CDD991E6-56A5-4E24-A7F8-49E71BC8E00D}" dt="2024-04-18T16:47:43.148" v="2165" actId="20577"/>
      <pc:docMkLst>
        <pc:docMk/>
      </pc:docMkLst>
      <pc:sldChg chg="modSp">
        <pc:chgData name="Maria Fernández Martínez" userId="a28ceba6-4607-4d2e-b871-8885d551868a" providerId="ADAL" clId="{CDD991E6-56A5-4E24-A7F8-49E71BC8E00D}" dt="2024-04-18T15:40:22.165" v="574" actId="14826"/>
        <pc:sldMkLst>
          <pc:docMk/>
          <pc:sldMk cId="3159085383" sldId="259"/>
        </pc:sldMkLst>
        <pc:picChg chg="mod">
          <ac:chgData name="Maria Fernández Martínez" userId="a28ceba6-4607-4d2e-b871-8885d551868a" providerId="ADAL" clId="{CDD991E6-56A5-4E24-A7F8-49E71BC8E00D}" dt="2024-04-18T15:40:22.165" v="574" actId="14826"/>
          <ac:picMkLst>
            <pc:docMk/>
            <pc:sldMk cId="3159085383" sldId="259"/>
            <ac:picMk id="11" creationId="{E8D5AD70-28A1-4A01-AE97-1F4CBFF4990F}"/>
          </ac:picMkLst>
        </pc:picChg>
      </pc:sldChg>
      <pc:sldChg chg="modSp mod modShow">
        <pc:chgData name="Maria Fernández Martínez" userId="a28ceba6-4607-4d2e-b871-8885d551868a" providerId="ADAL" clId="{CDD991E6-56A5-4E24-A7F8-49E71BC8E00D}" dt="2024-04-18T15:38:53.052" v="568" actId="729"/>
        <pc:sldMkLst>
          <pc:docMk/>
          <pc:sldMk cId="2190611816" sldId="260"/>
        </pc:sldMkLst>
        <pc:spChg chg="mod">
          <ac:chgData name="Maria Fernández Martínez" userId="a28ceba6-4607-4d2e-b871-8885d551868a" providerId="ADAL" clId="{CDD991E6-56A5-4E24-A7F8-49E71BC8E00D}" dt="2024-04-18T15:38:42.133" v="536" actId="20577"/>
          <ac:spMkLst>
            <pc:docMk/>
            <pc:sldMk cId="2190611816" sldId="260"/>
            <ac:spMk id="3" creationId="{31D4E439-7AFE-41C2-9561-67F5879CAB86}"/>
          </ac:spMkLst>
        </pc:spChg>
        <pc:spChg chg="mod">
          <ac:chgData name="Maria Fernández Martínez" userId="a28ceba6-4607-4d2e-b871-8885d551868a" providerId="ADAL" clId="{CDD991E6-56A5-4E24-A7F8-49E71BC8E00D}" dt="2024-04-18T15:38:46.701" v="566" actId="1035"/>
          <ac:spMkLst>
            <pc:docMk/>
            <pc:sldMk cId="2190611816" sldId="260"/>
            <ac:spMk id="4" creationId="{4084A1EF-3B65-26C0-1F0D-A136918D3F50}"/>
          </ac:spMkLst>
        </pc:spChg>
      </pc:sldChg>
      <pc:sldChg chg="del">
        <pc:chgData name="Maria Fernández Martínez" userId="a28ceba6-4607-4d2e-b871-8885d551868a" providerId="ADAL" clId="{CDD991E6-56A5-4E24-A7F8-49E71BC8E00D}" dt="2024-04-18T15:38:09.176" v="488" actId="47"/>
        <pc:sldMkLst>
          <pc:docMk/>
          <pc:sldMk cId="2994797083" sldId="261"/>
        </pc:sldMkLst>
      </pc:sldChg>
      <pc:sldChg chg="modSp mod">
        <pc:chgData name="Maria Fernández Martínez" userId="a28ceba6-4607-4d2e-b871-8885d551868a" providerId="ADAL" clId="{CDD991E6-56A5-4E24-A7F8-49E71BC8E00D}" dt="2024-04-18T16:38:47.115" v="2158" actId="1036"/>
        <pc:sldMkLst>
          <pc:docMk/>
          <pc:sldMk cId="4284431860" sldId="263"/>
        </pc:sldMkLst>
        <pc:spChg chg="mod">
          <ac:chgData name="Maria Fernández Martínez" userId="a28ceba6-4607-4d2e-b871-8885d551868a" providerId="ADAL" clId="{CDD991E6-56A5-4E24-A7F8-49E71BC8E00D}" dt="2024-04-18T16:38:47.115" v="2158" actId="1036"/>
          <ac:spMkLst>
            <pc:docMk/>
            <pc:sldMk cId="4284431860" sldId="263"/>
            <ac:spMk id="3" creationId="{22D30B2B-1D27-AAAB-FA75-DF93DFA65E5C}"/>
          </ac:spMkLst>
        </pc:spChg>
      </pc:sldChg>
      <pc:sldChg chg="modSp mod modNotesTx">
        <pc:chgData name="Maria Fernández Martínez" userId="a28ceba6-4607-4d2e-b871-8885d551868a" providerId="ADAL" clId="{CDD991E6-56A5-4E24-A7F8-49E71BC8E00D}" dt="2024-04-18T16:34:49.859" v="2155"/>
        <pc:sldMkLst>
          <pc:docMk/>
          <pc:sldMk cId="1651428759" sldId="265"/>
        </pc:sldMkLst>
        <pc:spChg chg="mod">
          <ac:chgData name="Maria Fernández Martínez" userId="a28ceba6-4607-4d2e-b871-8885d551868a" providerId="ADAL" clId="{CDD991E6-56A5-4E24-A7F8-49E71BC8E00D}" dt="2024-04-18T15:54:42.178" v="1124" actId="1036"/>
          <ac:spMkLst>
            <pc:docMk/>
            <pc:sldMk cId="1651428759" sldId="265"/>
            <ac:spMk id="10" creationId="{24FAFA63-EF73-4268-8107-6CD20923D700}"/>
          </ac:spMkLst>
        </pc:spChg>
        <pc:spChg chg="mod">
          <ac:chgData name="Maria Fernández Martínez" userId="a28ceba6-4607-4d2e-b871-8885d551868a" providerId="ADAL" clId="{CDD991E6-56A5-4E24-A7F8-49E71BC8E00D}" dt="2024-04-18T16:34:29.558" v="2153" actId="1076"/>
          <ac:spMkLst>
            <pc:docMk/>
            <pc:sldMk cId="1651428759" sldId="265"/>
            <ac:spMk id="15" creationId="{E16F1686-F366-46A5-AE17-1A563B77E882}"/>
          </ac:spMkLst>
        </pc:spChg>
        <pc:spChg chg="mod">
          <ac:chgData name="Maria Fernández Martínez" userId="a28ceba6-4607-4d2e-b871-8885d551868a" providerId="ADAL" clId="{CDD991E6-56A5-4E24-A7F8-49E71BC8E00D}" dt="2024-04-18T16:34:29.558" v="2153" actId="1076"/>
          <ac:spMkLst>
            <pc:docMk/>
            <pc:sldMk cId="1651428759" sldId="265"/>
            <ac:spMk id="16" creationId="{DDA9F97E-A6B3-4444-90E9-E7CE786F821B}"/>
          </ac:spMkLst>
        </pc:spChg>
        <pc:spChg chg="mod">
          <ac:chgData name="Maria Fernández Martínez" userId="a28ceba6-4607-4d2e-b871-8885d551868a" providerId="ADAL" clId="{CDD991E6-56A5-4E24-A7F8-49E71BC8E00D}" dt="2024-04-18T16:34:40.346" v="2154" actId="1076"/>
          <ac:spMkLst>
            <pc:docMk/>
            <pc:sldMk cId="1651428759" sldId="265"/>
            <ac:spMk id="17" creationId="{BB40F080-6054-425B-9E1C-1DDC9260832D}"/>
          </ac:spMkLst>
        </pc:spChg>
        <pc:spChg chg="mod">
          <ac:chgData name="Maria Fernández Martínez" userId="a28ceba6-4607-4d2e-b871-8885d551868a" providerId="ADAL" clId="{CDD991E6-56A5-4E24-A7F8-49E71BC8E00D}" dt="2024-04-18T16:34:40.346" v="2154" actId="1076"/>
          <ac:spMkLst>
            <pc:docMk/>
            <pc:sldMk cId="1651428759" sldId="265"/>
            <ac:spMk id="21" creationId="{67FDC6DC-D5D3-413E-A73C-6CC86E9646BC}"/>
          </ac:spMkLst>
        </pc:spChg>
        <pc:grpChg chg="mod">
          <ac:chgData name="Maria Fernández Martínez" userId="a28ceba6-4607-4d2e-b871-8885d551868a" providerId="ADAL" clId="{CDD991E6-56A5-4E24-A7F8-49E71BC8E00D}" dt="2024-04-18T16:34:40.346" v="2154" actId="1076"/>
          <ac:grpSpMkLst>
            <pc:docMk/>
            <pc:sldMk cId="1651428759" sldId="265"/>
            <ac:grpSpMk id="6" creationId="{DF2D2C58-B07E-AFF7-ADD7-7D0CB2AB2EDF}"/>
          </ac:grpSpMkLst>
        </pc:grpChg>
        <pc:graphicFrameChg chg="mod">
          <ac:chgData name="Maria Fernández Martínez" userId="a28ceba6-4607-4d2e-b871-8885d551868a" providerId="ADAL" clId="{CDD991E6-56A5-4E24-A7F8-49E71BC8E00D}" dt="2024-04-18T16:34:29.558" v="2153" actId="1076"/>
          <ac:graphicFrameMkLst>
            <pc:docMk/>
            <pc:sldMk cId="1651428759" sldId="265"/>
            <ac:graphicFrameMk id="2" creationId="{1E8D0D8F-DC4B-6F01-01AE-8019659EAEED}"/>
          </ac:graphicFrameMkLst>
        </pc:graphicFrameChg>
      </pc:sldChg>
      <pc:sldChg chg="addSp delSp modSp mod ord">
        <pc:chgData name="Maria Fernández Martínez" userId="a28ceba6-4607-4d2e-b871-8885d551868a" providerId="ADAL" clId="{CDD991E6-56A5-4E24-A7F8-49E71BC8E00D}" dt="2024-04-18T15:36:35.747" v="448" actId="478"/>
        <pc:sldMkLst>
          <pc:docMk/>
          <pc:sldMk cId="3727818778" sldId="266"/>
        </pc:sldMkLst>
        <pc:spChg chg="mod">
          <ac:chgData name="Maria Fernández Martínez" userId="a28ceba6-4607-4d2e-b871-8885d551868a" providerId="ADAL" clId="{CDD991E6-56A5-4E24-A7F8-49E71BC8E00D}" dt="2024-04-18T15:33:00.773" v="10" actId="20577"/>
          <ac:spMkLst>
            <pc:docMk/>
            <pc:sldMk cId="3727818778" sldId="266"/>
            <ac:spMk id="10" creationId="{24FAFA63-EF73-4268-8107-6CD20923D700}"/>
          </ac:spMkLst>
        </pc:spChg>
        <pc:spChg chg="mod">
          <ac:chgData name="Maria Fernández Martínez" userId="a28ceba6-4607-4d2e-b871-8885d551868a" providerId="ADAL" clId="{CDD991E6-56A5-4E24-A7F8-49E71BC8E00D}" dt="2024-04-18T15:36:13.901" v="445" actId="20577"/>
          <ac:spMkLst>
            <pc:docMk/>
            <pc:sldMk cId="3727818778" sldId="266"/>
            <ac:spMk id="17" creationId="{BB40F080-6054-425B-9E1C-1DDC9260832D}"/>
          </ac:spMkLst>
        </pc:spChg>
        <pc:spChg chg="mod">
          <ac:chgData name="Maria Fernández Martínez" userId="a28ceba6-4607-4d2e-b871-8885d551868a" providerId="ADAL" clId="{CDD991E6-56A5-4E24-A7F8-49E71BC8E00D}" dt="2024-04-18T15:33:22.540" v="46" actId="20577"/>
          <ac:spMkLst>
            <pc:docMk/>
            <pc:sldMk cId="3727818778" sldId="266"/>
            <ac:spMk id="21" creationId="{67FDC6DC-D5D3-413E-A73C-6CC86E9646BC}"/>
          </ac:spMkLst>
        </pc:spChg>
        <pc:picChg chg="add del mod">
          <ac:chgData name="Maria Fernández Martínez" userId="a28ceba6-4607-4d2e-b871-8885d551868a" providerId="ADAL" clId="{CDD991E6-56A5-4E24-A7F8-49E71BC8E00D}" dt="2024-04-18T15:36:35.747" v="448" actId="478"/>
          <ac:picMkLst>
            <pc:docMk/>
            <pc:sldMk cId="3727818778" sldId="266"/>
            <ac:picMk id="2" creationId="{C8751FBE-3C33-2373-FEE2-16CAE6E9112B}"/>
          </ac:picMkLst>
        </pc:picChg>
      </pc:sldChg>
      <pc:sldChg chg="addSp delSp modSp mod modNotesTx">
        <pc:chgData name="Maria Fernández Martínez" userId="a28ceba6-4607-4d2e-b871-8885d551868a" providerId="ADAL" clId="{CDD991E6-56A5-4E24-A7F8-49E71BC8E00D}" dt="2024-04-18T16:06:34.792" v="1965" actId="478"/>
        <pc:sldMkLst>
          <pc:docMk/>
          <pc:sldMk cId="2541238256" sldId="267"/>
        </pc:sldMkLst>
        <pc:spChg chg="add mod">
          <ac:chgData name="Maria Fernández Martínez" userId="a28ceba6-4607-4d2e-b871-8885d551868a" providerId="ADAL" clId="{CDD991E6-56A5-4E24-A7F8-49E71BC8E00D}" dt="2024-04-18T16:04:11.140" v="1963" actId="1076"/>
          <ac:spMkLst>
            <pc:docMk/>
            <pc:sldMk cId="2541238256" sldId="267"/>
            <ac:spMk id="9" creationId="{F8639D57-63E5-D586-3982-44AAF69B2E36}"/>
          </ac:spMkLst>
        </pc:spChg>
        <pc:spChg chg="mod">
          <ac:chgData name="Maria Fernández Martínez" userId="a28ceba6-4607-4d2e-b871-8885d551868a" providerId="ADAL" clId="{CDD991E6-56A5-4E24-A7F8-49E71BC8E00D}" dt="2024-04-18T15:50:26.103" v="985" actId="207"/>
          <ac:spMkLst>
            <pc:docMk/>
            <pc:sldMk cId="2541238256" sldId="267"/>
            <ac:spMk id="10" creationId="{24FAFA63-EF73-4268-8107-6CD20923D700}"/>
          </ac:spMkLst>
        </pc:spChg>
        <pc:picChg chg="add del mod">
          <ac:chgData name="Maria Fernández Martínez" userId="a28ceba6-4607-4d2e-b871-8885d551868a" providerId="ADAL" clId="{CDD991E6-56A5-4E24-A7F8-49E71BC8E00D}" dt="2024-04-18T16:06:34.792" v="1965" actId="478"/>
          <ac:picMkLst>
            <pc:docMk/>
            <pc:sldMk cId="2541238256" sldId="267"/>
            <ac:picMk id="11" creationId="{716ABC7D-5959-C29D-2B00-85CE50E4627A}"/>
          </ac:picMkLst>
        </pc:picChg>
      </pc:sldChg>
      <pc:sldChg chg="modSp mod ord">
        <pc:chgData name="Maria Fernández Martínez" userId="a28ceba6-4607-4d2e-b871-8885d551868a" providerId="ADAL" clId="{CDD991E6-56A5-4E24-A7F8-49E71BC8E00D}" dt="2024-04-18T16:47:43.148" v="2165" actId="20577"/>
        <pc:sldMkLst>
          <pc:docMk/>
          <pc:sldMk cId="3788758095" sldId="268"/>
        </pc:sldMkLst>
        <pc:spChg chg="mod">
          <ac:chgData name="Maria Fernández Martínez" userId="a28ceba6-4607-4d2e-b871-8885d551868a" providerId="ADAL" clId="{CDD991E6-56A5-4E24-A7F8-49E71BC8E00D}" dt="2024-04-18T16:47:43.148" v="2165" actId="20577"/>
          <ac:spMkLst>
            <pc:docMk/>
            <pc:sldMk cId="3788758095" sldId="268"/>
            <ac:spMk id="20" creationId="{54BE0E0A-A560-4455-A59B-C7C534771261}"/>
          </ac:spMkLst>
        </pc:spChg>
      </pc:sldChg>
      <pc:sldChg chg="del">
        <pc:chgData name="Maria Fernández Martínez" userId="a28ceba6-4607-4d2e-b871-8885d551868a" providerId="ADAL" clId="{CDD991E6-56A5-4E24-A7F8-49E71BC8E00D}" dt="2024-04-18T15:32:45.346" v="1" actId="47"/>
        <pc:sldMkLst>
          <pc:docMk/>
          <pc:sldMk cId="4030042660" sldId="270"/>
        </pc:sldMkLst>
      </pc:sldChg>
      <pc:sldChg chg="del">
        <pc:chgData name="Maria Fernández Martínez" userId="a28ceba6-4607-4d2e-b871-8885d551868a" providerId="ADAL" clId="{CDD991E6-56A5-4E24-A7F8-49E71BC8E00D}" dt="2024-04-18T15:38:48.864" v="567" actId="47"/>
        <pc:sldMkLst>
          <pc:docMk/>
          <pc:sldMk cId="3281813543" sldId="284"/>
        </pc:sldMkLst>
      </pc:sldChg>
      <pc:sldChg chg="modSp mod">
        <pc:chgData name="Maria Fernández Martínez" userId="a28ceba6-4607-4d2e-b871-8885d551868a" providerId="ADAL" clId="{CDD991E6-56A5-4E24-A7F8-49E71BC8E00D}" dt="2024-04-18T15:40:56.922" v="597" actId="20577"/>
        <pc:sldMkLst>
          <pc:docMk/>
          <pc:sldMk cId="2092612170" sldId="285"/>
        </pc:sldMkLst>
        <pc:spChg chg="mod">
          <ac:chgData name="Maria Fernández Martínez" userId="a28ceba6-4607-4d2e-b871-8885d551868a" providerId="ADAL" clId="{CDD991E6-56A5-4E24-A7F8-49E71BC8E00D}" dt="2024-04-18T15:40:56.922" v="597" actId="20577"/>
          <ac:spMkLst>
            <pc:docMk/>
            <pc:sldMk cId="2092612170" sldId="285"/>
            <ac:spMk id="10" creationId="{24FAFA63-EF73-4268-8107-6CD20923D700}"/>
          </ac:spMkLst>
        </pc:spChg>
      </pc:sldChg>
      <pc:sldChg chg="del">
        <pc:chgData name="Maria Fernández Martínez" userId="a28ceba6-4607-4d2e-b871-8885d551868a" providerId="ADAL" clId="{CDD991E6-56A5-4E24-A7F8-49E71BC8E00D}" dt="2024-04-18T15:37:54.626" v="487" actId="47"/>
        <pc:sldMkLst>
          <pc:docMk/>
          <pc:sldMk cId="3295736675" sldId="286"/>
        </pc:sldMkLst>
      </pc:sldChg>
      <pc:sldChg chg="del">
        <pc:chgData name="Maria Fernández Martínez" userId="a28ceba6-4607-4d2e-b871-8885d551868a" providerId="ADAL" clId="{CDD991E6-56A5-4E24-A7F8-49E71BC8E00D}" dt="2024-04-18T15:47:25.108" v="828" actId="47"/>
        <pc:sldMkLst>
          <pc:docMk/>
          <pc:sldMk cId="4168870837" sldId="287"/>
        </pc:sldMkLst>
      </pc:sldChg>
      <pc:sldChg chg="del">
        <pc:chgData name="Maria Fernández Martínez" userId="a28ceba6-4607-4d2e-b871-8885d551868a" providerId="ADAL" clId="{CDD991E6-56A5-4E24-A7F8-49E71BC8E00D}" dt="2024-04-18T15:37:12.497" v="450" actId="47"/>
        <pc:sldMkLst>
          <pc:docMk/>
          <pc:sldMk cId="337525313" sldId="288"/>
        </pc:sldMkLst>
      </pc:sldChg>
      <pc:sldChg chg="modSp mod">
        <pc:chgData name="Maria Fernández Martínez" userId="a28ceba6-4607-4d2e-b871-8885d551868a" providerId="ADAL" clId="{CDD991E6-56A5-4E24-A7F8-49E71BC8E00D}" dt="2024-04-18T15:40:36.388" v="575" actId="20577"/>
        <pc:sldMkLst>
          <pc:docMk/>
          <pc:sldMk cId="1714932357" sldId="294"/>
        </pc:sldMkLst>
        <pc:spChg chg="mod">
          <ac:chgData name="Maria Fernández Martínez" userId="a28ceba6-4607-4d2e-b871-8885d551868a" providerId="ADAL" clId="{CDD991E6-56A5-4E24-A7F8-49E71BC8E00D}" dt="2024-04-18T15:40:36.388" v="575" actId="20577"/>
          <ac:spMkLst>
            <pc:docMk/>
            <pc:sldMk cId="1714932357" sldId="294"/>
            <ac:spMk id="61" creationId="{D37C6ED4-2B35-0A8D-B6D8-8CDCE8B51BFD}"/>
          </ac:spMkLst>
        </pc:spChg>
      </pc:sldChg>
      <pc:sldChg chg="del">
        <pc:chgData name="Maria Fernández Martínez" userId="a28ceba6-4607-4d2e-b871-8885d551868a" providerId="ADAL" clId="{CDD991E6-56A5-4E24-A7F8-49E71BC8E00D}" dt="2024-04-18T15:38:09.176" v="488" actId="47"/>
        <pc:sldMkLst>
          <pc:docMk/>
          <pc:sldMk cId="2286527507" sldId="295"/>
        </pc:sldMkLst>
      </pc:sldChg>
      <pc:sldChg chg="del">
        <pc:chgData name="Maria Fernández Martínez" userId="a28ceba6-4607-4d2e-b871-8885d551868a" providerId="ADAL" clId="{CDD991E6-56A5-4E24-A7F8-49E71BC8E00D}" dt="2024-04-18T15:32:22.808" v="0" actId="47"/>
        <pc:sldMkLst>
          <pc:docMk/>
          <pc:sldMk cId="2231757626" sldId="296"/>
        </pc:sldMkLst>
      </pc:sldChg>
      <pc:sldChg chg="del">
        <pc:chgData name="Maria Fernández Martínez" userId="a28ceba6-4607-4d2e-b871-8885d551868a" providerId="ADAL" clId="{CDD991E6-56A5-4E24-A7F8-49E71BC8E00D}" dt="2024-04-18T15:37:14.207" v="451" actId="47"/>
        <pc:sldMkLst>
          <pc:docMk/>
          <pc:sldMk cId="1751383450" sldId="297"/>
        </pc:sldMkLst>
      </pc:sldChg>
      <pc:sldChg chg="del">
        <pc:chgData name="Maria Fernández Martínez" userId="a28ceba6-4607-4d2e-b871-8885d551868a" providerId="ADAL" clId="{CDD991E6-56A5-4E24-A7F8-49E71BC8E00D}" dt="2024-04-18T15:32:22.808" v="0" actId="47"/>
        <pc:sldMkLst>
          <pc:docMk/>
          <pc:sldMk cId="2181033080" sldId="298"/>
        </pc:sldMkLst>
      </pc:sldChg>
      <pc:sldChg chg="del">
        <pc:chgData name="Maria Fernández Martínez" userId="a28ceba6-4607-4d2e-b871-8885d551868a" providerId="ADAL" clId="{CDD991E6-56A5-4E24-A7F8-49E71BC8E00D}" dt="2024-04-18T15:36:40.265" v="449" actId="47"/>
        <pc:sldMkLst>
          <pc:docMk/>
          <pc:sldMk cId="172559113" sldId="300"/>
        </pc:sldMkLst>
      </pc:sldChg>
      <pc:sldChg chg="modSp mod">
        <pc:chgData name="Maria Fernández Martínez" userId="a28ceba6-4607-4d2e-b871-8885d551868a" providerId="ADAL" clId="{CDD991E6-56A5-4E24-A7F8-49E71BC8E00D}" dt="2024-04-18T16:00:37.493" v="1642" actId="20577"/>
        <pc:sldMkLst>
          <pc:docMk/>
          <pc:sldMk cId="3130942928" sldId="301"/>
        </pc:sldMkLst>
        <pc:spChg chg="mod">
          <ac:chgData name="Maria Fernández Martínez" userId="a28ceba6-4607-4d2e-b871-8885d551868a" providerId="ADAL" clId="{CDD991E6-56A5-4E24-A7F8-49E71BC8E00D}" dt="2024-04-18T16:00:37.493" v="1642" actId="20577"/>
          <ac:spMkLst>
            <pc:docMk/>
            <pc:sldMk cId="3130942928" sldId="301"/>
            <ac:spMk id="43" creationId="{E0FF0889-3DA9-4826-A04E-4A4BD4C04CA1}"/>
          </ac:spMkLst>
        </pc:spChg>
      </pc:sldChg>
      <pc:sldChg chg="delSp modSp mod">
        <pc:chgData name="Maria Fernández Martínez" userId="a28ceba6-4607-4d2e-b871-8885d551868a" providerId="ADAL" clId="{CDD991E6-56A5-4E24-A7F8-49E71BC8E00D}" dt="2024-04-18T15:50:06.568" v="982" actId="478"/>
        <pc:sldMkLst>
          <pc:docMk/>
          <pc:sldMk cId="1678907808" sldId="302"/>
        </pc:sldMkLst>
        <pc:spChg chg="mod">
          <ac:chgData name="Maria Fernández Martínez" userId="a28ceba6-4607-4d2e-b871-8885d551868a" providerId="ADAL" clId="{CDD991E6-56A5-4E24-A7F8-49E71BC8E00D}" dt="2024-04-18T15:50:03.705" v="981" actId="207"/>
          <ac:spMkLst>
            <pc:docMk/>
            <pc:sldMk cId="1678907808" sldId="302"/>
            <ac:spMk id="10" creationId="{24FAFA63-EF73-4268-8107-6CD20923D700}"/>
          </ac:spMkLst>
        </pc:spChg>
        <pc:spChg chg="del">
          <ac:chgData name="Maria Fernández Martínez" userId="a28ceba6-4607-4d2e-b871-8885d551868a" providerId="ADAL" clId="{CDD991E6-56A5-4E24-A7F8-49E71BC8E00D}" dt="2024-04-18T15:50:06.568" v="982" actId="478"/>
          <ac:spMkLst>
            <pc:docMk/>
            <pc:sldMk cId="1678907808" sldId="302"/>
            <ac:spMk id="19" creationId="{E0E8C19D-64EA-9641-E7FA-BB317C747456}"/>
          </ac:spMkLst>
        </pc:spChg>
      </pc:sldChg>
      <pc:sldChg chg="del">
        <pc:chgData name="Maria Fernández Martínez" userId="a28ceba6-4607-4d2e-b871-8885d551868a" providerId="ADAL" clId="{CDD991E6-56A5-4E24-A7F8-49E71BC8E00D}" dt="2024-04-18T15:37:49.923" v="486" actId="47"/>
        <pc:sldMkLst>
          <pc:docMk/>
          <pc:sldMk cId="3195952985" sldId="303"/>
        </pc:sldMkLst>
      </pc:sldChg>
      <pc:sldChg chg="modSp mod">
        <pc:chgData name="Maria Fernández Martínez" userId="a28ceba6-4607-4d2e-b871-8885d551868a" providerId="ADAL" clId="{CDD991E6-56A5-4E24-A7F8-49E71BC8E00D}" dt="2024-04-18T15:50:20.713" v="984" actId="207"/>
        <pc:sldMkLst>
          <pc:docMk/>
          <pc:sldMk cId="1542912656" sldId="306"/>
        </pc:sldMkLst>
        <pc:spChg chg="mod">
          <ac:chgData name="Maria Fernández Martínez" userId="a28ceba6-4607-4d2e-b871-8885d551868a" providerId="ADAL" clId="{CDD991E6-56A5-4E24-A7F8-49E71BC8E00D}" dt="2024-04-18T15:50:20.713" v="984" actId="207"/>
          <ac:spMkLst>
            <pc:docMk/>
            <pc:sldMk cId="1542912656" sldId="306"/>
            <ac:spMk id="10" creationId="{24FAFA63-EF73-4268-8107-6CD20923D700}"/>
          </ac:spMkLst>
        </pc:spChg>
      </pc:sldChg>
      <pc:sldChg chg="modSp mod">
        <pc:chgData name="Maria Fernández Martínez" userId="a28ceba6-4607-4d2e-b871-8885d551868a" providerId="ADAL" clId="{CDD991E6-56A5-4E24-A7F8-49E71BC8E00D}" dt="2024-04-18T15:50:30.309" v="986" actId="207"/>
        <pc:sldMkLst>
          <pc:docMk/>
          <pc:sldMk cId="830509222" sldId="307"/>
        </pc:sldMkLst>
        <pc:spChg chg="mod">
          <ac:chgData name="Maria Fernández Martínez" userId="a28ceba6-4607-4d2e-b871-8885d551868a" providerId="ADAL" clId="{CDD991E6-56A5-4E24-A7F8-49E71BC8E00D}" dt="2024-04-18T15:50:30.309" v="986" actId="207"/>
          <ac:spMkLst>
            <pc:docMk/>
            <pc:sldMk cId="830509222" sldId="307"/>
            <ac:spMk id="10" creationId="{24FAFA63-EF73-4268-8107-6CD20923D700}"/>
          </ac:spMkLst>
        </pc:spChg>
      </pc:sldChg>
      <pc:sldChg chg="addSp delSp modSp mod delAnim modAnim">
        <pc:chgData name="Maria Fernández Martínez" userId="a28ceba6-4607-4d2e-b871-8885d551868a" providerId="ADAL" clId="{CDD991E6-56A5-4E24-A7F8-49E71BC8E00D}" dt="2024-04-18T15:49:52.048" v="979"/>
        <pc:sldMkLst>
          <pc:docMk/>
          <pc:sldMk cId="2331432110" sldId="308"/>
        </pc:sldMkLst>
        <pc:spChg chg="del">
          <ac:chgData name="Maria Fernández Martínez" userId="a28ceba6-4607-4d2e-b871-8885d551868a" providerId="ADAL" clId="{CDD991E6-56A5-4E24-A7F8-49E71BC8E00D}" dt="2024-04-18T15:42:08.405" v="599" actId="21"/>
          <ac:spMkLst>
            <pc:docMk/>
            <pc:sldMk cId="2331432110" sldId="308"/>
            <ac:spMk id="3" creationId="{69E95B0A-11DB-6214-458C-5769C80E6A4E}"/>
          </ac:spMkLst>
        </pc:spChg>
        <pc:spChg chg="mod">
          <ac:chgData name="Maria Fernández Martínez" userId="a28ceba6-4607-4d2e-b871-8885d551868a" providerId="ADAL" clId="{CDD991E6-56A5-4E24-A7F8-49E71BC8E00D}" dt="2024-04-18T15:46:51.786" v="825" actId="20577"/>
          <ac:spMkLst>
            <pc:docMk/>
            <pc:sldMk cId="2331432110" sldId="308"/>
            <ac:spMk id="5" creationId="{1CBE23F1-B00E-8650-E9AA-860CFD27EEEF}"/>
          </ac:spMkLst>
        </pc:spChg>
        <pc:spChg chg="del">
          <ac:chgData name="Maria Fernández Martínez" userId="a28ceba6-4607-4d2e-b871-8885d551868a" providerId="ADAL" clId="{CDD991E6-56A5-4E24-A7F8-49E71BC8E00D}" dt="2024-04-18T15:42:08.405" v="599" actId="21"/>
          <ac:spMkLst>
            <pc:docMk/>
            <pc:sldMk cId="2331432110" sldId="308"/>
            <ac:spMk id="8" creationId="{D0B54AAF-60D9-DDB0-5E34-87F67EAB60BE}"/>
          </ac:spMkLst>
        </pc:spChg>
        <pc:spChg chg="del">
          <ac:chgData name="Maria Fernández Martínez" userId="a28ceba6-4607-4d2e-b871-8885d551868a" providerId="ADAL" clId="{CDD991E6-56A5-4E24-A7F8-49E71BC8E00D}" dt="2024-04-18T15:42:08.405" v="599" actId="21"/>
          <ac:spMkLst>
            <pc:docMk/>
            <pc:sldMk cId="2331432110" sldId="308"/>
            <ac:spMk id="9" creationId="{609CEF16-C445-43AD-C15D-81EDCCDAE5E9}"/>
          </ac:spMkLst>
        </pc:spChg>
        <pc:spChg chg="mod">
          <ac:chgData name="Maria Fernández Martínez" userId="a28ceba6-4607-4d2e-b871-8885d551868a" providerId="ADAL" clId="{CDD991E6-56A5-4E24-A7F8-49E71BC8E00D}" dt="2024-04-18T15:49:52.048" v="979"/>
          <ac:spMkLst>
            <pc:docMk/>
            <pc:sldMk cId="2331432110" sldId="308"/>
            <ac:spMk id="10" creationId="{24FAFA63-EF73-4268-8107-6CD20923D700}"/>
          </ac:spMkLst>
        </pc:spChg>
        <pc:spChg chg="mod">
          <ac:chgData name="Maria Fernández Martínez" userId="a28ceba6-4607-4d2e-b871-8885d551868a" providerId="ADAL" clId="{CDD991E6-56A5-4E24-A7F8-49E71BC8E00D}" dt="2024-04-18T15:46:12.674" v="751" actId="1076"/>
          <ac:spMkLst>
            <pc:docMk/>
            <pc:sldMk cId="2331432110" sldId="308"/>
            <ac:spMk id="11" creationId="{8F15E6E2-9C02-FDEC-BC0F-BCA8E0F826C1}"/>
          </ac:spMkLst>
        </pc:spChg>
        <pc:graphicFrameChg chg="del">
          <ac:chgData name="Maria Fernández Martínez" userId="a28ceba6-4607-4d2e-b871-8885d551868a" providerId="ADAL" clId="{CDD991E6-56A5-4E24-A7F8-49E71BC8E00D}" dt="2024-04-18T15:42:08.405" v="599" actId="21"/>
          <ac:graphicFrameMkLst>
            <pc:docMk/>
            <pc:sldMk cId="2331432110" sldId="308"/>
            <ac:graphicFrameMk id="2" creationId="{53626B22-2999-4366-A5D3-D6B6FFCA44A3}"/>
          </ac:graphicFrameMkLst>
        </pc:graphicFrameChg>
        <pc:picChg chg="mod">
          <ac:chgData name="Maria Fernández Martínez" userId="a28ceba6-4607-4d2e-b871-8885d551868a" providerId="ADAL" clId="{CDD991E6-56A5-4E24-A7F8-49E71BC8E00D}" dt="2024-04-18T15:45:28.761" v="747" actId="14100"/>
          <ac:picMkLst>
            <pc:docMk/>
            <pc:sldMk cId="2331432110" sldId="308"/>
            <ac:picMk id="6" creationId="{33A603C7-ABB8-94C6-D2F0-54F68254DAE7}"/>
          </ac:picMkLst>
        </pc:picChg>
        <pc:picChg chg="add mod">
          <ac:chgData name="Maria Fernández Martínez" userId="a28ceba6-4607-4d2e-b871-8885d551868a" providerId="ADAL" clId="{CDD991E6-56A5-4E24-A7F8-49E71BC8E00D}" dt="2024-04-18T15:45:34.537" v="749" actId="14100"/>
          <ac:picMkLst>
            <pc:docMk/>
            <pc:sldMk cId="2331432110" sldId="308"/>
            <ac:picMk id="12" creationId="{A525365B-B423-DA0F-3313-6A42829D372C}"/>
          </ac:picMkLst>
        </pc:picChg>
      </pc:sldChg>
      <pc:sldChg chg="addSp delSp modSp add mod delAnim modAnim modNotesTx">
        <pc:chgData name="Maria Fernández Martínez" userId="a28ceba6-4607-4d2e-b871-8885d551868a" providerId="ADAL" clId="{CDD991E6-56A5-4E24-A7F8-49E71BC8E00D}" dt="2024-04-18T16:23:32.647" v="1987" actId="207"/>
        <pc:sldMkLst>
          <pc:docMk/>
          <pc:sldMk cId="3381664501" sldId="309"/>
        </pc:sldMkLst>
        <pc:spChg chg="add mod">
          <ac:chgData name="Maria Fernández Martínez" userId="a28ceba6-4607-4d2e-b871-8885d551868a" providerId="ADAL" clId="{CDD991E6-56A5-4E24-A7F8-49E71BC8E00D}" dt="2024-04-18T16:07:58.247" v="1982" actId="14100"/>
          <ac:spMkLst>
            <pc:docMk/>
            <pc:sldMk cId="3381664501" sldId="309"/>
            <ac:spMk id="3" creationId="{69E95B0A-11DB-6214-458C-5769C80E6A4E}"/>
          </ac:spMkLst>
        </pc:spChg>
        <pc:spChg chg="mod">
          <ac:chgData name="Maria Fernández Martínez" userId="a28ceba6-4607-4d2e-b871-8885d551868a" providerId="ADAL" clId="{CDD991E6-56A5-4E24-A7F8-49E71BC8E00D}" dt="2024-04-18T15:47:14.404" v="827" actId="20577"/>
          <ac:spMkLst>
            <pc:docMk/>
            <pc:sldMk cId="3381664501" sldId="309"/>
            <ac:spMk id="5" creationId="{1CBE23F1-B00E-8650-E9AA-860CFD27EEEF}"/>
          </ac:spMkLst>
        </pc:spChg>
        <pc:spChg chg="add mod">
          <ac:chgData name="Maria Fernández Martínez" userId="a28ceba6-4607-4d2e-b871-8885d551868a" providerId="ADAL" clId="{CDD991E6-56A5-4E24-A7F8-49E71BC8E00D}" dt="2024-04-18T15:43:27.259" v="734" actId="1076"/>
          <ac:spMkLst>
            <pc:docMk/>
            <pc:sldMk cId="3381664501" sldId="309"/>
            <ac:spMk id="8" creationId="{D0B54AAF-60D9-DDB0-5E34-87F67EAB60BE}"/>
          </ac:spMkLst>
        </pc:spChg>
        <pc:spChg chg="add mod">
          <ac:chgData name="Maria Fernández Martínez" userId="a28ceba6-4607-4d2e-b871-8885d551868a" providerId="ADAL" clId="{CDD991E6-56A5-4E24-A7F8-49E71BC8E00D}" dt="2024-04-18T16:08:12.980" v="1983" actId="14100"/>
          <ac:spMkLst>
            <pc:docMk/>
            <pc:sldMk cId="3381664501" sldId="309"/>
            <ac:spMk id="9" creationId="{609CEF16-C445-43AD-C15D-81EDCCDAE5E9}"/>
          </ac:spMkLst>
        </pc:spChg>
        <pc:spChg chg="mod">
          <ac:chgData name="Maria Fernández Martínez" userId="a28ceba6-4607-4d2e-b871-8885d551868a" providerId="ADAL" clId="{CDD991E6-56A5-4E24-A7F8-49E71BC8E00D}" dt="2024-04-18T16:23:32.647" v="1987" actId="207"/>
          <ac:spMkLst>
            <pc:docMk/>
            <pc:sldMk cId="3381664501" sldId="309"/>
            <ac:spMk id="10" creationId="{24FAFA63-EF73-4268-8107-6CD20923D700}"/>
          </ac:spMkLst>
        </pc:spChg>
        <pc:spChg chg="del">
          <ac:chgData name="Maria Fernández Martínez" userId="a28ceba6-4607-4d2e-b871-8885d551868a" providerId="ADAL" clId="{CDD991E6-56A5-4E24-A7F8-49E71BC8E00D}" dt="2024-04-18T15:42:22.709" v="602" actId="478"/>
          <ac:spMkLst>
            <pc:docMk/>
            <pc:sldMk cId="3381664501" sldId="309"/>
            <ac:spMk id="11" creationId="{8F15E6E2-9C02-FDEC-BC0F-BCA8E0F826C1}"/>
          </ac:spMkLst>
        </pc:spChg>
        <pc:graphicFrameChg chg="add mod">
          <ac:chgData name="Maria Fernández Martínez" userId="a28ceba6-4607-4d2e-b871-8885d551868a" providerId="ADAL" clId="{CDD991E6-56A5-4E24-A7F8-49E71BC8E00D}" dt="2024-04-18T16:06:52.867" v="1967" actId="14100"/>
          <ac:graphicFrameMkLst>
            <pc:docMk/>
            <pc:sldMk cId="3381664501" sldId="309"/>
            <ac:graphicFrameMk id="2" creationId="{53626B22-2999-4366-A5D3-D6B6FFCA44A3}"/>
          </ac:graphicFrameMkLst>
        </pc:graphicFrameChg>
        <pc:picChg chg="add mod">
          <ac:chgData name="Maria Fernández Martínez" userId="a28ceba6-4607-4d2e-b871-8885d551868a" providerId="ADAL" clId="{CDD991E6-56A5-4E24-A7F8-49E71BC8E00D}" dt="2024-04-18T16:07:01.029" v="1970" actId="1076"/>
          <ac:picMkLst>
            <pc:docMk/>
            <pc:sldMk cId="3381664501" sldId="309"/>
            <ac:picMk id="4" creationId="{46707664-3B80-D9B4-2400-02761F8497E1}"/>
          </ac:picMkLst>
        </pc:picChg>
        <pc:picChg chg="del">
          <ac:chgData name="Maria Fernández Martínez" userId="a28ceba6-4607-4d2e-b871-8885d551868a" providerId="ADAL" clId="{CDD991E6-56A5-4E24-A7F8-49E71BC8E00D}" dt="2024-04-18T15:42:20.485" v="601" actId="478"/>
          <ac:picMkLst>
            <pc:docMk/>
            <pc:sldMk cId="3381664501" sldId="309"/>
            <ac:picMk id="6" creationId="{33A603C7-ABB8-94C6-D2F0-54F68254DAE7}"/>
          </ac:picMkLst>
        </pc:picChg>
      </pc:sldChg>
      <pc:sldChg chg="modSp add ord">
        <pc:chgData name="Maria Fernández Martínez" userId="a28ceba6-4607-4d2e-b871-8885d551868a" providerId="ADAL" clId="{CDD991E6-56A5-4E24-A7F8-49E71BC8E00D}" dt="2024-04-18T16:20:49.962" v="1984" actId="207"/>
        <pc:sldMkLst>
          <pc:docMk/>
          <pc:sldMk cId="1397237192" sldId="310"/>
        </pc:sldMkLst>
        <pc:spChg chg="mod">
          <ac:chgData name="Maria Fernández Martínez" userId="a28ceba6-4607-4d2e-b871-8885d551868a" providerId="ADAL" clId="{CDD991E6-56A5-4E24-A7F8-49E71BC8E00D}" dt="2024-04-18T16:20:49.962" v="1984" actId="207"/>
          <ac:spMkLst>
            <pc:docMk/>
            <pc:sldMk cId="1397237192" sldId="310"/>
            <ac:spMk id="10" creationId="{24FAFA63-EF73-4268-8107-6CD20923D700}"/>
          </ac:spMkLst>
        </pc:spChg>
        <pc:spChg chg="mod">
          <ac:chgData name="Maria Fernández Martínez" userId="a28ceba6-4607-4d2e-b871-8885d551868a" providerId="ADAL" clId="{CDD991E6-56A5-4E24-A7F8-49E71BC8E00D}" dt="2024-04-18T15:47:39.272" v="833" actId="20577"/>
          <ac:spMkLst>
            <pc:docMk/>
            <pc:sldMk cId="1397237192" sldId="310"/>
            <ac:spMk id="12" creationId="{8C8985CD-1F21-64D5-14C5-5584431658C2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oleObject" Target="file:///D:\prueba\data\variaciones_gral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oleObject" Target="file:///D:\ful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s-ES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s-ES"/>
              <a:t>Variación 2000-2021 Generación residuos y tasa reciclaje</a:t>
            </a:r>
          </a:p>
        </c:rich>
      </c:tx>
      <c:layout>
        <c:manualLayout>
          <c:xMode val="edge"/>
          <c:yMode val="edge"/>
          <c:x val="0.1445986929915147"/>
          <c:y val="3.7895280947258095E-2"/>
        </c:manualLayout>
      </c:layout>
      <c:spPr>
        <a:noFill/>
        <a:ln>
          <a:noFill/>
        </a:ln>
        <a:effectLst/>
      </c:spPr>
    </c:title>
    <c:plotArea>
      <c:layout/>
      <c:lineChart>
        <c:grouping val="standard"/>
        <c:ser>
          <c:idx val="1"/>
          <c:order val="0"/>
          <c:tx>
            <c:strRef>
              <c:f>'Sheet1 (2)'!$C$1</c:f>
              <c:strCache>
                <c:ptCount val="1"/>
                <c:pt idx="0">
                  <c:v>Variación Tasa de Reciclaje (%)</c:v>
                </c:pt>
              </c:strCache>
            </c:strRef>
          </c:tx>
          <c:spPr>
            <a:ln w="34925" cap="rnd">
              <a:solidFill>
                <a:srgbClr val="92D050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numRef>
              <c:f>'Sheet1 (2)'!$B$2:$B$23</c:f>
              <c:numCache>
                <c:formatCode>General</c:formatCode>
                <c:ptCount val="22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  <c:pt idx="20">
                  <c:v>2020</c:v>
                </c:pt>
                <c:pt idx="21">
                  <c:v>2021</c:v>
                </c:pt>
              </c:numCache>
            </c:numRef>
          </c:cat>
          <c:val>
            <c:numRef>
              <c:f>'Sheet1 (2)'!$C$2:$C$23</c:f>
              <c:numCache>
                <c:formatCode>General</c:formatCode>
                <c:ptCount val="22"/>
                <c:pt idx="1">
                  <c:v>5.5686132706562947</c:v>
                </c:pt>
                <c:pt idx="2">
                  <c:v>1.7640006850488281</c:v>
                </c:pt>
                <c:pt idx="3">
                  <c:v>6.4961292494109664</c:v>
                </c:pt>
                <c:pt idx="4">
                  <c:v>5.5783817951959414</c:v>
                </c:pt>
                <c:pt idx="5">
                  <c:v>2.2900763358778549</c:v>
                </c:pt>
                <c:pt idx="6">
                  <c:v>1.9607843137254826</c:v>
                </c:pt>
                <c:pt idx="7">
                  <c:v>6.7164179104477686</c:v>
                </c:pt>
                <c:pt idx="8">
                  <c:v>1.8827326519634151</c:v>
                </c:pt>
                <c:pt idx="9">
                  <c:v>3.1546990496303948</c:v>
                </c:pt>
                <c:pt idx="10">
                  <c:v>-0.27314336335448902</c:v>
                </c:pt>
                <c:pt idx="11">
                  <c:v>7.1512818614750655</c:v>
                </c:pt>
                <c:pt idx="12">
                  <c:v>4.82576936893786</c:v>
                </c:pt>
                <c:pt idx="13">
                  <c:v>1.3822252684487115</c:v>
                </c:pt>
                <c:pt idx="14">
                  <c:v>5.3746478873239374</c:v>
                </c:pt>
                <c:pt idx="15">
                  <c:v>6.0628742514969822</c:v>
                </c:pt>
                <c:pt idx="16">
                  <c:v>4.3351144268575652</c:v>
                </c:pt>
                <c:pt idx="17">
                  <c:v>1.1595323219634635</c:v>
                </c:pt>
                <c:pt idx="18">
                  <c:v>1.6811538828923389</c:v>
                </c:pt>
                <c:pt idx="19">
                  <c:v>2.9403475810239499</c:v>
                </c:pt>
                <c:pt idx="20">
                  <c:v>-0.11863478736994236</c:v>
                </c:pt>
                <c:pt idx="21">
                  <c:v>2.923709456372769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CF3-4D4A-BC48-A237109CBE8E}"/>
            </c:ext>
          </c:extLst>
        </c:ser>
        <c:ser>
          <c:idx val="2"/>
          <c:order val="1"/>
          <c:tx>
            <c:strRef>
              <c:f>'Sheet1 (2)'!$D$1</c:f>
              <c:strCache>
                <c:ptCount val="1"/>
                <c:pt idx="0">
                  <c:v>Variación Residuos por Habitante (%)</c:v>
                </c:pt>
              </c:strCache>
            </c:strRef>
          </c:tx>
          <c:spPr>
            <a:ln w="3492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numRef>
              <c:f>'Sheet1 (2)'!$B$2:$B$23</c:f>
              <c:numCache>
                <c:formatCode>General</c:formatCode>
                <c:ptCount val="22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  <c:pt idx="20">
                  <c:v>2020</c:v>
                </c:pt>
                <c:pt idx="21">
                  <c:v>2021</c:v>
                </c:pt>
              </c:numCache>
            </c:numRef>
          </c:cat>
          <c:val>
            <c:numRef>
              <c:f>'Sheet1 (2)'!$D$2:$D$23</c:f>
              <c:numCache>
                <c:formatCode>General</c:formatCode>
                <c:ptCount val="22"/>
                <c:pt idx="1">
                  <c:v>-3.4231284417323948</c:v>
                </c:pt>
                <c:pt idx="2">
                  <c:v>1.8415780551702898</c:v>
                </c:pt>
                <c:pt idx="3">
                  <c:v>-0.26481047136264241</c:v>
                </c:pt>
                <c:pt idx="4">
                  <c:v>0.91033227127901273</c:v>
                </c:pt>
                <c:pt idx="5">
                  <c:v>1.4358743046158466</c:v>
                </c:pt>
                <c:pt idx="6">
                  <c:v>2.164085081153178</c:v>
                </c:pt>
                <c:pt idx="7">
                  <c:v>1.9151251360174146</c:v>
                </c:pt>
                <c:pt idx="8">
                  <c:v>0.87550715353406083</c:v>
                </c:pt>
                <c:pt idx="9">
                  <c:v>-2.9494778436353402</c:v>
                </c:pt>
                <c:pt idx="10">
                  <c:v>-4.2628158521716735</c:v>
                </c:pt>
                <c:pt idx="11">
                  <c:v>1.361724500525763</c:v>
                </c:pt>
                <c:pt idx="12">
                  <c:v>-2.7646662171274339</c:v>
                </c:pt>
                <c:pt idx="13">
                  <c:v>-1.217444906765297</c:v>
                </c:pt>
                <c:pt idx="14">
                  <c:v>0.37441497659906936</c:v>
                </c:pt>
                <c:pt idx="15">
                  <c:v>0.83152004973576743</c:v>
                </c:pt>
                <c:pt idx="16">
                  <c:v>5.6647398843930663</c:v>
                </c:pt>
                <c:pt idx="17">
                  <c:v>1.9401896425966565</c:v>
                </c:pt>
                <c:pt idx="18">
                  <c:v>0.87292501431024438</c:v>
                </c:pt>
                <c:pt idx="19">
                  <c:v>1.6739963115335539</c:v>
                </c:pt>
                <c:pt idx="20">
                  <c:v>2.8603320775777652</c:v>
                </c:pt>
                <c:pt idx="21">
                  <c:v>2.1093326098752248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6CF3-4D4A-BC48-A237109CBE8E}"/>
            </c:ext>
          </c:extLst>
        </c:ser>
        <c:marker val="1"/>
        <c:axId val="116329472"/>
        <c:axId val="116331264"/>
      </c:lineChart>
      <c:catAx>
        <c:axId val="116329472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16331264"/>
        <c:crosses val="autoZero"/>
        <c:auto val="1"/>
        <c:lblAlgn val="ctr"/>
        <c:lblOffset val="100"/>
      </c:catAx>
      <c:valAx>
        <c:axId val="116331264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16329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s-ES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S"/>
  <c:pivotSource>
    <c:name>[full.xlsx]Hoja1!TablaDinámica2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s-ES"/>
              <a:t>Valor</a:t>
            </a:r>
            <a:r>
              <a:rPr lang="es-ES" baseline="0"/>
              <a:t> añadido ambiental y tasa reciclaje </a:t>
            </a:r>
            <a:endParaRPr lang="es-ES"/>
          </a:p>
        </c:rich>
      </c:tx>
      <c:layout/>
      <c:spPr>
        <a:noFill/>
        <a:ln>
          <a:noFill/>
        </a:ln>
        <a:effectLst/>
      </c:spPr>
    </c:title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</c:pivotFmts>
    <c:plotArea>
      <c:layout/>
      <c:areaChart>
        <c:grouping val="stacked"/>
        <c:ser>
          <c:idx val="0"/>
          <c:order val="0"/>
          <c:tx>
            <c:strRef>
              <c:f>Hoja1!$B$1</c:f>
              <c:strCache>
                <c:ptCount val="1"/>
                <c:pt idx="0">
                  <c:v>Promedio de Valor añadido ambiental respecto al PIB %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cat>
            <c:strRef>
              <c:f>Hoja1!$A$2:$A$7</c:f>
              <c:strCache>
                <c:ptCount val="5"/>
                <c:pt idx="0">
                  <c:v>North</c:v>
                </c:pt>
                <c:pt idx="1">
                  <c:v>Baltic</c:v>
                </c:pt>
                <c:pt idx="2">
                  <c:v>West</c:v>
                </c:pt>
                <c:pt idx="3">
                  <c:v>East</c:v>
                </c:pt>
                <c:pt idx="4">
                  <c:v>South</c:v>
                </c:pt>
              </c:strCache>
            </c:strRef>
          </c:cat>
          <c:val>
            <c:numRef>
              <c:f>Hoja1!$B$2:$B$7</c:f>
              <c:numCache>
                <c:formatCode>General</c:formatCode>
                <c:ptCount val="5"/>
                <c:pt idx="0">
                  <c:v>4.1063636363636391</c:v>
                </c:pt>
                <c:pt idx="1">
                  <c:v>3.0410714285714291</c:v>
                </c:pt>
                <c:pt idx="2">
                  <c:v>2.6034653465346542</c:v>
                </c:pt>
                <c:pt idx="3">
                  <c:v>2.0715000000000003</c:v>
                </c:pt>
                <c:pt idx="4">
                  <c:v>1.9913636363636364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CBB-454C-97CD-5246678ECD2A}"/>
            </c:ext>
          </c:extLst>
        </c:ser>
        <c:axId val="115799936"/>
        <c:axId val="115801472"/>
      </c:areaChart>
      <c:barChart>
        <c:barDir val="col"/>
        <c:grouping val="clustered"/>
        <c:ser>
          <c:idx val="1"/>
          <c:order val="1"/>
          <c:tx>
            <c:strRef>
              <c:f>Hoja1!$C$1</c:f>
              <c:strCache>
                <c:ptCount val="1"/>
                <c:pt idx="0">
                  <c:v>Promedio de tasa reciclaje %</c:v>
                </c:pt>
              </c:strCache>
            </c:strRef>
          </c:tx>
          <c:spPr>
            <a:solidFill>
              <a:srgbClr val="79AE02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cat>
            <c:strRef>
              <c:f>Hoja1!$A$2:$A$7</c:f>
              <c:strCache>
                <c:ptCount val="5"/>
                <c:pt idx="0">
                  <c:v>North</c:v>
                </c:pt>
                <c:pt idx="1">
                  <c:v>Baltic</c:v>
                </c:pt>
                <c:pt idx="2">
                  <c:v>West</c:v>
                </c:pt>
                <c:pt idx="3">
                  <c:v>East</c:v>
                </c:pt>
                <c:pt idx="4">
                  <c:v>South</c:v>
                </c:pt>
              </c:strCache>
            </c:strRef>
          </c:cat>
          <c:val>
            <c:numRef>
              <c:f>Hoja1!$C$2:$C$7</c:f>
              <c:numCache>
                <c:formatCode>General</c:formatCode>
                <c:ptCount val="5"/>
                <c:pt idx="0">
                  <c:v>41.570114942528768</c:v>
                </c:pt>
                <c:pt idx="1">
                  <c:v>19.303030303030294</c:v>
                </c:pt>
                <c:pt idx="2">
                  <c:v>51.093506493506474</c:v>
                </c:pt>
                <c:pt idx="3">
                  <c:v>19.532467532467535</c:v>
                </c:pt>
                <c:pt idx="4">
                  <c:v>20.202272727272732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1CBB-454C-97CD-5246678ECD2A}"/>
            </c:ext>
          </c:extLst>
        </c:ser>
        <c:gapWidth val="219"/>
        <c:axId val="116722304"/>
        <c:axId val="116720768"/>
      </c:barChart>
      <c:catAx>
        <c:axId val="115799936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15801472"/>
        <c:crosses val="autoZero"/>
        <c:auto val="1"/>
        <c:lblAlgn val="ctr"/>
        <c:lblOffset val="100"/>
      </c:catAx>
      <c:valAx>
        <c:axId val="115801472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15799936"/>
        <c:crosses val="autoZero"/>
        <c:crossBetween val="between"/>
      </c:valAx>
      <c:valAx>
        <c:axId val="116720768"/>
        <c:scaling>
          <c:orientation val="minMax"/>
        </c:scaling>
        <c:axPos val="r"/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16722304"/>
        <c:crosses val="max"/>
        <c:crossBetween val="between"/>
      </c:valAx>
      <c:catAx>
        <c:axId val="116722304"/>
        <c:scaling>
          <c:orientation val="minMax"/>
        </c:scaling>
        <c:delete val="1"/>
        <c:axPos val="b"/>
        <c:numFmt formatCode="General" sourceLinked="1"/>
        <c:majorTickMark val="none"/>
        <c:tickLblPos val="none"/>
        <c:crossAx val="116720768"/>
        <c:crosses val="autoZero"/>
        <c:auto val="1"/>
        <c:lblAlgn val="ctr"/>
        <c:lblOffset val="100"/>
      </c:catAx>
      <c:spPr>
        <a:noFill/>
        <a:ln>
          <a:noFill/>
        </a:ln>
        <a:effectLst/>
      </c:spPr>
    </c:plotArea>
    <c:legend>
      <c:legendPos val="t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s-ES"/>
    </a:p>
  </c:txPr>
  <c:externalData r:id="rId1"/>
  <c:extLst xmlns:c16r2="http://schemas.microsoft.com/office/drawing/2015/06/chart"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2C9183-06D8-4F0D-A82A-7292C890D437}" type="doc">
      <dgm:prSet loTypeId="urn:microsoft.com/office/officeart/2009/3/layout/PieProcess" loCatId="list" qsTypeId="urn:microsoft.com/office/officeart/2005/8/quickstyle/simple2" qsCatId="simple" csTypeId="urn:microsoft.com/office/officeart/2005/8/colors/colorful1#1" csCatId="colorful" phldr="1"/>
      <dgm:spPr/>
      <dgm:t>
        <a:bodyPr/>
        <a:lstStyle/>
        <a:p>
          <a:endParaRPr lang="es-ES"/>
        </a:p>
      </dgm:t>
    </dgm:pt>
    <dgm:pt modelId="{3F3A16B0-ACEB-426D-8FA7-D022F274AEA8}">
      <dgm:prSet phldrT="[Texto]" custT="1"/>
      <dgm:spPr/>
      <dgm:t>
        <a:bodyPr/>
        <a:lstStyle/>
        <a:p>
          <a:r>
            <a:rPr lang="es-ES" sz="1600" dirty="0"/>
            <a:t>2025</a:t>
          </a:r>
        </a:p>
      </dgm:t>
    </dgm:pt>
    <dgm:pt modelId="{463DADA9-2F47-4521-B805-1D4422ED5D73}" type="parTrans" cxnId="{116E2BDD-2B37-4ED6-9392-8C521E8CFBC6}">
      <dgm:prSet/>
      <dgm:spPr/>
      <dgm:t>
        <a:bodyPr/>
        <a:lstStyle/>
        <a:p>
          <a:endParaRPr lang="es-ES" sz="1200"/>
        </a:p>
      </dgm:t>
    </dgm:pt>
    <dgm:pt modelId="{A8D6CFA0-4D95-4845-926F-61837388B98C}" type="sibTrans" cxnId="{116E2BDD-2B37-4ED6-9392-8C521E8CFBC6}">
      <dgm:prSet/>
      <dgm:spPr/>
      <dgm:t>
        <a:bodyPr/>
        <a:lstStyle/>
        <a:p>
          <a:endParaRPr lang="es-ES" sz="1200"/>
        </a:p>
      </dgm:t>
    </dgm:pt>
    <dgm:pt modelId="{9CC5DDAA-EDE7-4FF0-A391-E2C0643B7F67}">
      <dgm:prSet phldrT="[Texto]" custT="1"/>
      <dgm:spPr/>
      <dgm:t>
        <a:bodyPr/>
        <a:lstStyle/>
        <a:p>
          <a:r>
            <a:rPr lang="es-ES" sz="1600" dirty="0">
              <a:latin typeface="Ferrovial New"/>
            </a:rPr>
            <a:t>55%</a:t>
          </a:r>
          <a:endParaRPr lang="es-ES" sz="1600" dirty="0"/>
        </a:p>
      </dgm:t>
    </dgm:pt>
    <dgm:pt modelId="{06109DC5-3446-47B4-B215-B52FBD71ABFA}" type="parTrans" cxnId="{49B26FAF-CC65-45ED-9B96-B05BCF2A2D56}">
      <dgm:prSet/>
      <dgm:spPr/>
      <dgm:t>
        <a:bodyPr/>
        <a:lstStyle/>
        <a:p>
          <a:endParaRPr lang="es-ES" sz="1200"/>
        </a:p>
      </dgm:t>
    </dgm:pt>
    <dgm:pt modelId="{AC305A4F-9077-4822-9CD9-CA4D5C438424}" type="sibTrans" cxnId="{49B26FAF-CC65-45ED-9B96-B05BCF2A2D56}">
      <dgm:prSet/>
      <dgm:spPr/>
      <dgm:t>
        <a:bodyPr/>
        <a:lstStyle/>
        <a:p>
          <a:endParaRPr lang="es-ES" sz="1200"/>
        </a:p>
      </dgm:t>
    </dgm:pt>
    <dgm:pt modelId="{764474DF-963E-422E-9BEA-191535C30565}">
      <dgm:prSet phldrT="[Texto]" custT="1"/>
      <dgm:spPr/>
      <dgm:t>
        <a:bodyPr/>
        <a:lstStyle/>
        <a:p>
          <a:r>
            <a:rPr lang="es-ES" sz="1600" dirty="0"/>
            <a:t>2030</a:t>
          </a:r>
        </a:p>
      </dgm:t>
    </dgm:pt>
    <dgm:pt modelId="{B6D348DB-1918-4AAD-8C23-DC42CB7EAD58}" type="parTrans" cxnId="{686C59E4-C868-4EE1-8FDE-3D11AE9E4526}">
      <dgm:prSet/>
      <dgm:spPr/>
      <dgm:t>
        <a:bodyPr/>
        <a:lstStyle/>
        <a:p>
          <a:endParaRPr lang="es-ES" sz="1200"/>
        </a:p>
      </dgm:t>
    </dgm:pt>
    <dgm:pt modelId="{2356FFAB-FEE0-4036-BA55-9D52250FF52B}" type="sibTrans" cxnId="{686C59E4-C868-4EE1-8FDE-3D11AE9E4526}">
      <dgm:prSet/>
      <dgm:spPr/>
      <dgm:t>
        <a:bodyPr/>
        <a:lstStyle/>
        <a:p>
          <a:endParaRPr lang="es-ES" sz="1200"/>
        </a:p>
      </dgm:t>
    </dgm:pt>
    <dgm:pt modelId="{B7AA70E5-22D8-454B-BB6E-F107CF65B5DC}">
      <dgm:prSet phldrT="[Texto]" custT="1"/>
      <dgm:spPr/>
      <dgm:t>
        <a:bodyPr/>
        <a:lstStyle/>
        <a:p>
          <a:r>
            <a:rPr lang="es-ES" sz="1600">
              <a:latin typeface="Ferrovial New"/>
            </a:rPr>
            <a:t> 2035</a:t>
          </a:r>
          <a:endParaRPr lang="es-ES" sz="1600" dirty="0"/>
        </a:p>
      </dgm:t>
    </dgm:pt>
    <dgm:pt modelId="{65383C5B-18B2-498A-86E3-A25AD153ABAF}" type="parTrans" cxnId="{E19D5174-85BE-44FD-811F-54D2832809E4}">
      <dgm:prSet/>
      <dgm:spPr/>
      <dgm:t>
        <a:bodyPr/>
        <a:lstStyle/>
        <a:p>
          <a:endParaRPr lang="es-ES" sz="1200"/>
        </a:p>
      </dgm:t>
    </dgm:pt>
    <dgm:pt modelId="{35D9E76F-47CD-4D48-88E4-678F156977BE}" type="sibTrans" cxnId="{E19D5174-85BE-44FD-811F-54D2832809E4}">
      <dgm:prSet/>
      <dgm:spPr/>
      <dgm:t>
        <a:bodyPr/>
        <a:lstStyle/>
        <a:p>
          <a:endParaRPr lang="es-ES" sz="1200"/>
        </a:p>
      </dgm:t>
    </dgm:pt>
    <dgm:pt modelId="{3A8A6CCF-02DA-4692-A3D4-B51A6667316D}">
      <dgm:prSet phldrT="[Texto]" custT="1"/>
      <dgm:spPr/>
      <dgm:t>
        <a:bodyPr/>
        <a:lstStyle/>
        <a:p>
          <a:r>
            <a:rPr lang="es-ES" sz="1600" dirty="0">
              <a:latin typeface="Ferrovial New"/>
            </a:rPr>
            <a:t>60%</a:t>
          </a:r>
          <a:endParaRPr lang="es-ES" sz="1600" dirty="0"/>
        </a:p>
      </dgm:t>
    </dgm:pt>
    <dgm:pt modelId="{399F2D3A-9D8C-4084-BFD7-A266651C9245}" type="parTrans" cxnId="{68046A64-8A28-4380-9EAC-90C341831EDE}">
      <dgm:prSet/>
      <dgm:spPr/>
      <dgm:t>
        <a:bodyPr/>
        <a:lstStyle/>
        <a:p>
          <a:endParaRPr lang="es-ES" sz="1200"/>
        </a:p>
      </dgm:t>
    </dgm:pt>
    <dgm:pt modelId="{9307A6FE-AB33-456D-A4D3-6B8968F61BB1}" type="sibTrans" cxnId="{68046A64-8A28-4380-9EAC-90C341831EDE}">
      <dgm:prSet/>
      <dgm:spPr/>
      <dgm:t>
        <a:bodyPr/>
        <a:lstStyle/>
        <a:p>
          <a:endParaRPr lang="es-ES" sz="1200"/>
        </a:p>
      </dgm:t>
    </dgm:pt>
    <dgm:pt modelId="{1A6BEDDB-1D93-440D-88BF-EC947177B1CB}">
      <dgm:prSet phldrT="[Texto]" custT="1"/>
      <dgm:spPr/>
      <dgm:t>
        <a:bodyPr/>
        <a:lstStyle/>
        <a:p>
          <a:r>
            <a:rPr lang="es-ES" sz="1600" dirty="0">
              <a:latin typeface="Ferrovial New"/>
            </a:rPr>
            <a:t>65%</a:t>
          </a:r>
          <a:endParaRPr lang="es-ES" sz="1600" dirty="0"/>
        </a:p>
      </dgm:t>
    </dgm:pt>
    <dgm:pt modelId="{384DC46D-D9B0-4ADA-90E5-768F8F5D398F}" type="parTrans" cxnId="{ABCB3FD7-38A9-4C77-8CD3-D5631E10EC04}">
      <dgm:prSet/>
      <dgm:spPr/>
      <dgm:t>
        <a:bodyPr/>
        <a:lstStyle/>
        <a:p>
          <a:endParaRPr lang="es-ES" sz="1200"/>
        </a:p>
      </dgm:t>
    </dgm:pt>
    <dgm:pt modelId="{0EA4FE98-6698-4107-985F-BA9A1C4FE489}" type="sibTrans" cxnId="{ABCB3FD7-38A9-4C77-8CD3-D5631E10EC04}">
      <dgm:prSet/>
      <dgm:spPr/>
      <dgm:t>
        <a:bodyPr/>
        <a:lstStyle/>
        <a:p>
          <a:endParaRPr lang="es-ES" sz="1200"/>
        </a:p>
      </dgm:t>
    </dgm:pt>
    <dgm:pt modelId="{42BDBB11-5A9F-4177-B4E1-B85EBD3F2326}" type="pres">
      <dgm:prSet presAssocID="{5D2C9183-06D8-4F0D-A82A-7292C890D437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0B35467B-F944-41EC-BDCD-6859BD0E0981}" type="pres">
      <dgm:prSet presAssocID="{3F3A16B0-ACEB-426D-8FA7-D022F274AEA8}" presName="ParentComposite" presStyleCnt="0"/>
      <dgm:spPr/>
    </dgm:pt>
    <dgm:pt modelId="{F7BE5E9C-22AF-4766-A550-7119103299BC}" type="pres">
      <dgm:prSet presAssocID="{3F3A16B0-ACEB-426D-8FA7-D022F274AEA8}" presName="Chord" presStyleLbl="bgShp" presStyleIdx="0" presStyleCnt="3"/>
      <dgm:spPr/>
    </dgm:pt>
    <dgm:pt modelId="{849A0B0D-5266-4049-A740-6F7E8A97783A}" type="pres">
      <dgm:prSet presAssocID="{3F3A16B0-ACEB-426D-8FA7-D022F274AEA8}" presName="Pie" presStyleLbl="alignNode1" presStyleIdx="0" presStyleCnt="3"/>
      <dgm:spPr/>
    </dgm:pt>
    <dgm:pt modelId="{6A4B09FF-8E17-4338-838C-506407CF92E2}" type="pres">
      <dgm:prSet presAssocID="{3F3A16B0-ACEB-426D-8FA7-D022F274AEA8}" presName="Parent" presStyleLbl="revTx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90DC2A9-EAFF-423E-8602-340EB467E5B6}" type="pres">
      <dgm:prSet presAssocID="{AC305A4F-9077-4822-9CD9-CA4D5C438424}" presName="negSibTrans" presStyleCnt="0"/>
      <dgm:spPr/>
    </dgm:pt>
    <dgm:pt modelId="{7AC23F5C-63B3-4EB5-AB70-237CAA669991}" type="pres">
      <dgm:prSet presAssocID="{3F3A16B0-ACEB-426D-8FA7-D022F274AEA8}" presName="composite" presStyleCnt="0"/>
      <dgm:spPr/>
    </dgm:pt>
    <dgm:pt modelId="{36D9A5D9-4DF5-453E-A26E-F619F616A861}" type="pres">
      <dgm:prSet presAssocID="{3F3A16B0-ACEB-426D-8FA7-D022F274AEA8}" presName="Child" presStyleLbl="revTx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C132FFB-DFF9-4D2D-B37F-298BD30977D6}" type="pres">
      <dgm:prSet presAssocID="{A8D6CFA0-4D95-4845-926F-61837388B98C}" presName="sibTrans" presStyleCnt="0"/>
      <dgm:spPr/>
    </dgm:pt>
    <dgm:pt modelId="{1199ECC7-85EF-4189-80B6-90A557DA9C44}" type="pres">
      <dgm:prSet presAssocID="{764474DF-963E-422E-9BEA-191535C30565}" presName="ParentComposite" presStyleCnt="0"/>
      <dgm:spPr/>
    </dgm:pt>
    <dgm:pt modelId="{87E0DE19-9453-4D80-80E8-89D8FC0BD682}" type="pres">
      <dgm:prSet presAssocID="{764474DF-963E-422E-9BEA-191535C30565}" presName="Chord" presStyleLbl="bgShp" presStyleIdx="1" presStyleCnt="3"/>
      <dgm:spPr/>
    </dgm:pt>
    <dgm:pt modelId="{35F0843C-BD0E-482F-A102-934E7A882609}" type="pres">
      <dgm:prSet presAssocID="{764474DF-963E-422E-9BEA-191535C30565}" presName="Pie" presStyleLbl="alignNode1" presStyleIdx="1" presStyleCnt="3"/>
      <dgm:spPr/>
    </dgm:pt>
    <dgm:pt modelId="{33574281-7BA9-4287-9CE0-A108609D944B}" type="pres">
      <dgm:prSet presAssocID="{764474DF-963E-422E-9BEA-191535C30565}" presName="Parent" presStyleLbl="revTx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7C70863-23F8-4487-8B3A-29CE4E9FF830}" type="pres">
      <dgm:prSet presAssocID="{9307A6FE-AB33-456D-A4D3-6B8968F61BB1}" presName="negSibTrans" presStyleCnt="0"/>
      <dgm:spPr/>
    </dgm:pt>
    <dgm:pt modelId="{D397AEF3-A68E-474A-9B5A-E035788B5F7A}" type="pres">
      <dgm:prSet presAssocID="{764474DF-963E-422E-9BEA-191535C30565}" presName="composite" presStyleCnt="0"/>
      <dgm:spPr/>
    </dgm:pt>
    <dgm:pt modelId="{FA649250-D434-4BE7-9E91-299C74E6C734}" type="pres">
      <dgm:prSet presAssocID="{764474DF-963E-422E-9BEA-191535C30565}" presName="Child" presStyleLbl="revTx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D58A907-8FBE-4E97-924B-9996E763BDFC}" type="pres">
      <dgm:prSet presAssocID="{2356FFAB-FEE0-4036-BA55-9D52250FF52B}" presName="sibTrans" presStyleCnt="0"/>
      <dgm:spPr/>
    </dgm:pt>
    <dgm:pt modelId="{E6F8A035-3F3C-4FE8-AEE4-1CE545EF5BF7}" type="pres">
      <dgm:prSet presAssocID="{B7AA70E5-22D8-454B-BB6E-F107CF65B5DC}" presName="ParentComposite" presStyleCnt="0"/>
      <dgm:spPr/>
    </dgm:pt>
    <dgm:pt modelId="{51E8CEDF-CAE8-4ED6-9F8B-F6E586062B21}" type="pres">
      <dgm:prSet presAssocID="{B7AA70E5-22D8-454B-BB6E-F107CF65B5DC}" presName="Chord" presStyleLbl="bgShp" presStyleIdx="2" presStyleCnt="3"/>
      <dgm:spPr/>
    </dgm:pt>
    <dgm:pt modelId="{D109F191-8F9C-44BA-BFC8-8C55B4494366}" type="pres">
      <dgm:prSet presAssocID="{B7AA70E5-22D8-454B-BB6E-F107CF65B5DC}" presName="Pie" presStyleLbl="alignNode1" presStyleIdx="2" presStyleCnt="3"/>
      <dgm:spPr/>
    </dgm:pt>
    <dgm:pt modelId="{823FF85C-C3EF-4E9B-B9B0-D03A88AA5810}" type="pres">
      <dgm:prSet presAssocID="{B7AA70E5-22D8-454B-BB6E-F107CF65B5DC}" presName="Parent" presStyleLbl="revTx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242B8F8-1FDA-4111-9BA8-2AD927D5D167}" type="pres">
      <dgm:prSet presAssocID="{0EA4FE98-6698-4107-985F-BA9A1C4FE489}" presName="negSibTrans" presStyleCnt="0"/>
      <dgm:spPr/>
    </dgm:pt>
    <dgm:pt modelId="{F9366A88-57F3-4ABE-8C49-6F6A3860BB93}" type="pres">
      <dgm:prSet presAssocID="{B7AA70E5-22D8-454B-BB6E-F107CF65B5DC}" presName="composite" presStyleCnt="0"/>
      <dgm:spPr/>
    </dgm:pt>
    <dgm:pt modelId="{F89EE114-3FFB-42A2-9E66-B9D7951CD4B1}" type="pres">
      <dgm:prSet presAssocID="{B7AA70E5-22D8-454B-BB6E-F107CF65B5DC}" presName="Child" presStyleLbl="revTx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84D6685A-3952-4452-8636-E0EA893EC32A}" type="presOf" srcId="{1A6BEDDB-1D93-440D-88BF-EC947177B1CB}" destId="{F89EE114-3FFB-42A2-9E66-B9D7951CD4B1}" srcOrd="0" destOrd="0" presId="urn:microsoft.com/office/officeart/2009/3/layout/PieProcess"/>
    <dgm:cxn modelId="{FE82270E-BF04-42DB-BFD5-87C7BBBE703D}" type="presOf" srcId="{5D2C9183-06D8-4F0D-A82A-7292C890D437}" destId="{42BDBB11-5A9F-4177-B4E1-B85EBD3F2326}" srcOrd="0" destOrd="0" presId="urn:microsoft.com/office/officeart/2009/3/layout/PieProcess"/>
    <dgm:cxn modelId="{4AEBD586-34D9-4EB0-9A81-4154BCC85395}" type="presOf" srcId="{B7AA70E5-22D8-454B-BB6E-F107CF65B5DC}" destId="{823FF85C-C3EF-4E9B-B9B0-D03A88AA5810}" srcOrd="0" destOrd="0" presId="urn:microsoft.com/office/officeart/2009/3/layout/PieProcess"/>
    <dgm:cxn modelId="{686C59E4-C868-4EE1-8FDE-3D11AE9E4526}" srcId="{5D2C9183-06D8-4F0D-A82A-7292C890D437}" destId="{764474DF-963E-422E-9BEA-191535C30565}" srcOrd="1" destOrd="0" parTransId="{B6D348DB-1918-4AAD-8C23-DC42CB7EAD58}" sibTransId="{2356FFAB-FEE0-4036-BA55-9D52250FF52B}"/>
    <dgm:cxn modelId="{E19D5174-85BE-44FD-811F-54D2832809E4}" srcId="{5D2C9183-06D8-4F0D-A82A-7292C890D437}" destId="{B7AA70E5-22D8-454B-BB6E-F107CF65B5DC}" srcOrd="2" destOrd="0" parTransId="{65383C5B-18B2-498A-86E3-A25AD153ABAF}" sibTransId="{35D9E76F-47CD-4D48-88E4-678F156977BE}"/>
    <dgm:cxn modelId="{94B33506-8EEC-4462-8E2E-0A09DB745113}" type="presOf" srcId="{764474DF-963E-422E-9BEA-191535C30565}" destId="{33574281-7BA9-4287-9CE0-A108609D944B}" srcOrd="0" destOrd="0" presId="urn:microsoft.com/office/officeart/2009/3/layout/PieProcess"/>
    <dgm:cxn modelId="{ABCB3FD7-38A9-4C77-8CD3-D5631E10EC04}" srcId="{B7AA70E5-22D8-454B-BB6E-F107CF65B5DC}" destId="{1A6BEDDB-1D93-440D-88BF-EC947177B1CB}" srcOrd="0" destOrd="0" parTransId="{384DC46D-D9B0-4ADA-90E5-768F8F5D398F}" sibTransId="{0EA4FE98-6698-4107-985F-BA9A1C4FE489}"/>
    <dgm:cxn modelId="{AA9392A8-0674-4533-B9F1-84394C87EF52}" type="presOf" srcId="{3A8A6CCF-02DA-4692-A3D4-B51A6667316D}" destId="{FA649250-D434-4BE7-9E91-299C74E6C734}" srcOrd="0" destOrd="0" presId="urn:microsoft.com/office/officeart/2009/3/layout/PieProcess"/>
    <dgm:cxn modelId="{68046A64-8A28-4380-9EAC-90C341831EDE}" srcId="{764474DF-963E-422E-9BEA-191535C30565}" destId="{3A8A6CCF-02DA-4692-A3D4-B51A6667316D}" srcOrd="0" destOrd="0" parTransId="{399F2D3A-9D8C-4084-BFD7-A266651C9245}" sibTransId="{9307A6FE-AB33-456D-A4D3-6B8968F61BB1}"/>
    <dgm:cxn modelId="{07CD53EE-0EAB-470E-A6CE-53FE49899266}" type="presOf" srcId="{3F3A16B0-ACEB-426D-8FA7-D022F274AEA8}" destId="{6A4B09FF-8E17-4338-838C-506407CF92E2}" srcOrd="0" destOrd="0" presId="urn:microsoft.com/office/officeart/2009/3/layout/PieProcess"/>
    <dgm:cxn modelId="{116E2BDD-2B37-4ED6-9392-8C521E8CFBC6}" srcId="{5D2C9183-06D8-4F0D-A82A-7292C890D437}" destId="{3F3A16B0-ACEB-426D-8FA7-D022F274AEA8}" srcOrd="0" destOrd="0" parTransId="{463DADA9-2F47-4521-B805-1D4422ED5D73}" sibTransId="{A8D6CFA0-4D95-4845-926F-61837388B98C}"/>
    <dgm:cxn modelId="{557723A4-B788-48C0-A36B-1D481872CB11}" type="presOf" srcId="{9CC5DDAA-EDE7-4FF0-A391-E2C0643B7F67}" destId="{36D9A5D9-4DF5-453E-A26E-F619F616A861}" srcOrd="0" destOrd="0" presId="urn:microsoft.com/office/officeart/2009/3/layout/PieProcess"/>
    <dgm:cxn modelId="{49B26FAF-CC65-45ED-9B96-B05BCF2A2D56}" srcId="{3F3A16B0-ACEB-426D-8FA7-D022F274AEA8}" destId="{9CC5DDAA-EDE7-4FF0-A391-E2C0643B7F67}" srcOrd="0" destOrd="0" parTransId="{06109DC5-3446-47B4-B215-B52FBD71ABFA}" sibTransId="{AC305A4F-9077-4822-9CD9-CA4D5C438424}"/>
    <dgm:cxn modelId="{C1DBD27E-53E0-4E7F-AFD5-FB178A2FFC55}" type="presParOf" srcId="{42BDBB11-5A9F-4177-B4E1-B85EBD3F2326}" destId="{0B35467B-F944-41EC-BDCD-6859BD0E0981}" srcOrd="0" destOrd="0" presId="urn:microsoft.com/office/officeart/2009/3/layout/PieProcess"/>
    <dgm:cxn modelId="{485F10B3-BFE4-4681-ABDD-C451BB20B3C8}" type="presParOf" srcId="{0B35467B-F944-41EC-BDCD-6859BD0E0981}" destId="{F7BE5E9C-22AF-4766-A550-7119103299BC}" srcOrd="0" destOrd="0" presId="urn:microsoft.com/office/officeart/2009/3/layout/PieProcess"/>
    <dgm:cxn modelId="{AE89DA3C-E87B-4FBB-AC9F-957C76C020E7}" type="presParOf" srcId="{0B35467B-F944-41EC-BDCD-6859BD0E0981}" destId="{849A0B0D-5266-4049-A740-6F7E8A97783A}" srcOrd="1" destOrd="0" presId="urn:microsoft.com/office/officeart/2009/3/layout/PieProcess"/>
    <dgm:cxn modelId="{FFBFBBC9-65D7-41C5-890A-6C268868B46B}" type="presParOf" srcId="{0B35467B-F944-41EC-BDCD-6859BD0E0981}" destId="{6A4B09FF-8E17-4338-838C-506407CF92E2}" srcOrd="2" destOrd="0" presId="urn:microsoft.com/office/officeart/2009/3/layout/PieProcess"/>
    <dgm:cxn modelId="{0A7BAE2C-BD9D-4AE9-9408-985864125B8D}" type="presParOf" srcId="{42BDBB11-5A9F-4177-B4E1-B85EBD3F2326}" destId="{090DC2A9-EAFF-423E-8602-340EB467E5B6}" srcOrd="1" destOrd="0" presId="urn:microsoft.com/office/officeart/2009/3/layout/PieProcess"/>
    <dgm:cxn modelId="{F2539A26-5B62-4632-9C34-3378A80604EA}" type="presParOf" srcId="{42BDBB11-5A9F-4177-B4E1-B85EBD3F2326}" destId="{7AC23F5C-63B3-4EB5-AB70-237CAA669991}" srcOrd="2" destOrd="0" presId="urn:microsoft.com/office/officeart/2009/3/layout/PieProcess"/>
    <dgm:cxn modelId="{8C1F3F17-CAA8-4CE4-951F-5EBC48BC47E6}" type="presParOf" srcId="{7AC23F5C-63B3-4EB5-AB70-237CAA669991}" destId="{36D9A5D9-4DF5-453E-A26E-F619F616A861}" srcOrd="0" destOrd="0" presId="urn:microsoft.com/office/officeart/2009/3/layout/PieProcess"/>
    <dgm:cxn modelId="{63E0818F-839A-4415-A89C-C5AEF6CF4FA4}" type="presParOf" srcId="{42BDBB11-5A9F-4177-B4E1-B85EBD3F2326}" destId="{5C132FFB-DFF9-4D2D-B37F-298BD30977D6}" srcOrd="3" destOrd="0" presId="urn:microsoft.com/office/officeart/2009/3/layout/PieProcess"/>
    <dgm:cxn modelId="{071EC5A5-87FA-47BF-B65E-B497AB95FD72}" type="presParOf" srcId="{42BDBB11-5A9F-4177-B4E1-B85EBD3F2326}" destId="{1199ECC7-85EF-4189-80B6-90A557DA9C44}" srcOrd="4" destOrd="0" presId="urn:microsoft.com/office/officeart/2009/3/layout/PieProcess"/>
    <dgm:cxn modelId="{4C8E56A0-5004-4C1F-B898-6E874DF34E0F}" type="presParOf" srcId="{1199ECC7-85EF-4189-80B6-90A557DA9C44}" destId="{87E0DE19-9453-4D80-80E8-89D8FC0BD682}" srcOrd="0" destOrd="0" presId="urn:microsoft.com/office/officeart/2009/3/layout/PieProcess"/>
    <dgm:cxn modelId="{773B2A16-96B4-49A6-8086-AAFA0755796F}" type="presParOf" srcId="{1199ECC7-85EF-4189-80B6-90A557DA9C44}" destId="{35F0843C-BD0E-482F-A102-934E7A882609}" srcOrd="1" destOrd="0" presId="urn:microsoft.com/office/officeart/2009/3/layout/PieProcess"/>
    <dgm:cxn modelId="{AEB05318-D427-402F-B910-71A43EF49E13}" type="presParOf" srcId="{1199ECC7-85EF-4189-80B6-90A557DA9C44}" destId="{33574281-7BA9-4287-9CE0-A108609D944B}" srcOrd="2" destOrd="0" presId="urn:microsoft.com/office/officeart/2009/3/layout/PieProcess"/>
    <dgm:cxn modelId="{F0375C1B-4749-4A75-88B0-6CADEF5E05C5}" type="presParOf" srcId="{42BDBB11-5A9F-4177-B4E1-B85EBD3F2326}" destId="{37C70863-23F8-4487-8B3A-29CE4E9FF830}" srcOrd="5" destOrd="0" presId="urn:microsoft.com/office/officeart/2009/3/layout/PieProcess"/>
    <dgm:cxn modelId="{EB36B8B8-49E5-4D35-97F1-8C47927E89B4}" type="presParOf" srcId="{42BDBB11-5A9F-4177-B4E1-B85EBD3F2326}" destId="{D397AEF3-A68E-474A-9B5A-E035788B5F7A}" srcOrd="6" destOrd="0" presId="urn:microsoft.com/office/officeart/2009/3/layout/PieProcess"/>
    <dgm:cxn modelId="{1508F8CA-39D6-4B84-8F78-F237E5FB169C}" type="presParOf" srcId="{D397AEF3-A68E-474A-9B5A-E035788B5F7A}" destId="{FA649250-D434-4BE7-9E91-299C74E6C734}" srcOrd="0" destOrd="0" presId="urn:microsoft.com/office/officeart/2009/3/layout/PieProcess"/>
    <dgm:cxn modelId="{9579665B-1866-4013-B439-88FAD96E43E5}" type="presParOf" srcId="{42BDBB11-5A9F-4177-B4E1-B85EBD3F2326}" destId="{1D58A907-8FBE-4E97-924B-9996E763BDFC}" srcOrd="7" destOrd="0" presId="urn:microsoft.com/office/officeart/2009/3/layout/PieProcess"/>
    <dgm:cxn modelId="{5876AB2D-6A56-4F1F-B6E2-41C2058DD7DE}" type="presParOf" srcId="{42BDBB11-5A9F-4177-B4E1-B85EBD3F2326}" destId="{E6F8A035-3F3C-4FE8-AEE4-1CE545EF5BF7}" srcOrd="8" destOrd="0" presId="urn:microsoft.com/office/officeart/2009/3/layout/PieProcess"/>
    <dgm:cxn modelId="{1C4CFEA5-98D9-441B-B84C-8A6D6F59F5E5}" type="presParOf" srcId="{E6F8A035-3F3C-4FE8-AEE4-1CE545EF5BF7}" destId="{51E8CEDF-CAE8-4ED6-9F8B-F6E586062B21}" srcOrd="0" destOrd="0" presId="urn:microsoft.com/office/officeart/2009/3/layout/PieProcess"/>
    <dgm:cxn modelId="{D720A7F3-9BF9-4FFA-9774-EDB35F0F0715}" type="presParOf" srcId="{E6F8A035-3F3C-4FE8-AEE4-1CE545EF5BF7}" destId="{D109F191-8F9C-44BA-BFC8-8C55B4494366}" srcOrd="1" destOrd="0" presId="urn:microsoft.com/office/officeart/2009/3/layout/PieProcess"/>
    <dgm:cxn modelId="{B9B2A7E3-6D11-4415-8DB2-A5F449B5ACAB}" type="presParOf" srcId="{E6F8A035-3F3C-4FE8-AEE4-1CE545EF5BF7}" destId="{823FF85C-C3EF-4E9B-B9B0-D03A88AA5810}" srcOrd="2" destOrd="0" presId="urn:microsoft.com/office/officeart/2009/3/layout/PieProcess"/>
    <dgm:cxn modelId="{08ABBBEE-2B69-4E85-A0DF-E277D4231A10}" type="presParOf" srcId="{42BDBB11-5A9F-4177-B4E1-B85EBD3F2326}" destId="{7242B8F8-1FDA-4111-9BA8-2AD927D5D167}" srcOrd="9" destOrd="0" presId="urn:microsoft.com/office/officeart/2009/3/layout/PieProcess"/>
    <dgm:cxn modelId="{EA8D0A99-7FCA-4852-88EF-95E6615A0CC9}" type="presParOf" srcId="{42BDBB11-5A9F-4177-B4E1-B85EBD3F2326}" destId="{F9366A88-57F3-4ABE-8C49-6F6A3860BB93}" srcOrd="10" destOrd="0" presId="urn:microsoft.com/office/officeart/2009/3/layout/PieProcess"/>
    <dgm:cxn modelId="{38AA750D-E33B-40F2-A279-5830F6278727}" type="presParOf" srcId="{F9366A88-57F3-4ABE-8C49-6F6A3860BB93}" destId="{F89EE114-3FFB-42A2-9E66-B9D7951CD4B1}" srcOrd="0" destOrd="0" presId="urn:microsoft.com/office/officeart/2009/3/layout/PieProcess"/>
  </dgm:cxnLst>
  <dgm:bg/>
  <dgm:whole/>
  <dgm:extLst>
    <a:ext uri="http://schemas.microsoft.com/office/drawing/2008/diagram">
      <dsp:dataModelExt xmlns:dsp="http://schemas.microsoft.com/office/drawing/2008/diagram" xmlns="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2C9183-06D8-4F0D-A82A-7292C890D437}" type="doc">
      <dgm:prSet loTypeId="urn:microsoft.com/office/officeart/2009/3/layout/PieProcess" loCatId="list" qsTypeId="urn:microsoft.com/office/officeart/2005/8/quickstyle/simple2" qsCatId="simple" csTypeId="urn:microsoft.com/office/officeart/2005/8/colors/colorful1#2" csCatId="colorful" phldr="1"/>
      <dgm:spPr/>
      <dgm:t>
        <a:bodyPr/>
        <a:lstStyle/>
        <a:p>
          <a:endParaRPr lang="es-ES"/>
        </a:p>
      </dgm:t>
    </dgm:pt>
    <dgm:pt modelId="{3F3A16B0-ACEB-426D-8FA7-D022F274AEA8}">
      <dgm:prSet phldrT="[Texto]" custT="1"/>
      <dgm:spPr/>
      <dgm:t>
        <a:bodyPr/>
        <a:lstStyle/>
        <a:p>
          <a:r>
            <a:rPr lang="es-ES" sz="1600" dirty="0"/>
            <a:t>2025</a:t>
          </a:r>
        </a:p>
      </dgm:t>
    </dgm:pt>
    <dgm:pt modelId="{463DADA9-2F47-4521-B805-1D4422ED5D73}" type="parTrans" cxnId="{116E2BDD-2B37-4ED6-9392-8C521E8CFBC6}">
      <dgm:prSet/>
      <dgm:spPr/>
      <dgm:t>
        <a:bodyPr/>
        <a:lstStyle/>
        <a:p>
          <a:endParaRPr lang="es-ES" sz="1200"/>
        </a:p>
      </dgm:t>
    </dgm:pt>
    <dgm:pt modelId="{A8D6CFA0-4D95-4845-926F-61837388B98C}" type="sibTrans" cxnId="{116E2BDD-2B37-4ED6-9392-8C521E8CFBC6}">
      <dgm:prSet/>
      <dgm:spPr/>
      <dgm:t>
        <a:bodyPr/>
        <a:lstStyle/>
        <a:p>
          <a:endParaRPr lang="es-ES" sz="1200"/>
        </a:p>
      </dgm:t>
    </dgm:pt>
    <dgm:pt modelId="{9CC5DDAA-EDE7-4FF0-A391-E2C0643B7F67}">
      <dgm:prSet phldrT="[Texto]" custT="1"/>
      <dgm:spPr/>
      <dgm:t>
        <a:bodyPr/>
        <a:lstStyle/>
        <a:p>
          <a:r>
            <a:rPr lang="es-ES" sz="1600" dirty="0">
              <a:latin typeface="Ferrovial New"/>
            </a:rPr>
            <a:t>48,56%</a:t>
          </a:r>
          <a:endParaRPr lang="es-ES" sz="1600" dirty="0"/>
        </a:p>
      </dgm:t>
    </dgm:pt>
    <dgm:pt modelId="{06109DC5-3446-47B4-B215-B52FBD71ABFA}" type="parTrans" cxnId="{49B26FAF-CC65-45ED-9B96-B05BCF2A2D56}">
      <dgm:prSet/>
      <dgm:spPr/>
      <dgm:t>
        <a:bodyPr/>
        <a:lstStyle/>
        <a:p>
          <a:endParaRPr lang="es-ES" sz="1200"/>
        </a:p>
      </dgm:t>
    </dgm:pt>
    <dgm:pt modelId="{AC305A4F-9077-4822-9CD9-CA4D5C438424}" type="sibTrans" cxnId="{49B26FAF-CC65-45ED-9B96-B05BCF2A2D56}">
      <dgm:prSet/>
      <dgm:spPr/>
      <dgm:t>
        <a:bodyPr/>
        <a:lstStyle/>
        <a:p>
          <a:endParaRPr lang="es-ES" sz="1200"/>
        </a:p>
      </dgm:t>
    </dgm:pt>
    <dgm:pt modelId="{764474DF-963E-422E-9BEA-191535C30565}">
      <dgm:prSet phldrT="[Texto]" custT="1"/>
      <dgm:spPr/>
      <dgm:t>
        <a:bodyPr/>
        <a:lstStyle/>
        <a:p>
          <a:r>
            <a:rPr lang="es-ES" sz="1600" dirty="0"/>
            <a:t>2030</a:t>
          </a:r>
        </a:p>
      </dgm:t>
    </dgm:pt>
    <dgm:pt modelId="{B6D348DB-1918-4AAD-8C23-DC42CB7EAD58}" type="parTrans" cxnId="{686C59E4-C868-4EE1-8FDE-3D11AE9E4526}">
      <dgm:prSet/>
      <dgm:spPr/>
      <dgm:t>
        <a:bodyPr/>
        <a:lstStyle/>
        <a:p>
          <a:endParaRPr lang="es-ES" sz="1200"/>
        </a:p>
      </dgm:t>
    </dgm:pt>
    <dgm:pt modelId="{2356FFAB-FEE0-4036-BA55-9D52250FF52B}" type="sibTrans" cxnId="{686C59E4-C868-4EE1-8FDE-3D11AE9E4526}">
      <dgm:prSet/>
      <dgm:spPr/>
      <dgm:t>
        <a:bodyPr/>
        <a:lstStyle/>
        <a:p>
          <a:endParaRPr lang="es-ES" sz="1200"/>
        </a:p>
      </dgm:t>
    </dgm:pt>
    <dgm:pt modelId="{B7AA70E5-22D8-454B-BB6E-F107CF65B5DC}">
      <dgm:prSet phldrT="[Texto]" custT="1"/>
      <dgm:spPr/>
      <dgm:t>
        <a:bodyPr/>
        <a:lstStyle/>
        <a:p>
          <a:r>
            <a:rPr lang="es-ES" sz="1600">
              <a:latin typeface="Ferrovial New"/>
            </a:rPr>
            <a:t> 2035</a:t>
          </a:r>
          <a:endParaRPr lang="es-ES" sz="1600" dirty="0"/>
        </a:p>
      </dgm:t>
    </dgm:pt>
    <dgm:pt modelId="{65383C5B-18B2-498A-86E3-A25AD153ABAF}" type="parTrans" cxnId="{E19D5174-85BE-44FD-811F-54D2832809E4}">
      <dgm:prSet/>
      <dgm:spPr/>
      <dgm:t>
        <a:bodyPr/>
        <a:lstStyle/>
        <a:p>
          <a:endParaRPr lang="es-ES" sz="1200"/>
        </a:p>
      </dgm:t>
    </dgm:pt>
    <dgm:pt modelId="{35D9E76F-47CD-4D48-88E4-678F156977BE}" type="sibTrans" cxnId="{E19D5174-85BE-44FD-811F-54D2832809E4}">
      <dgm:prSet/>
      <dgm:spPr/>
      <dgm:t>
        <a:bodyPr/>
        <a:lstStyle/>
        <a:p>
          <a:endParaRPr lang="es-ES" sz="1200"/>
        </a:p>
      </dgm:t>
    </dgm:pt>
    <dgm:pt modelId="{3A8A6CCF-02DA-4692-A3D4-B51A6667316D}">
      <dgm:prSet phldrT="[Texto]" custT="1"/>
      <dgm:spPr/>
      <dgm:t>
        <a:bodyPr/>
        <a:lstStyle/>
        <a:p>
          <a:r>
            <a:rPr lang="es-ES" sz="1600" dirty="0">
              <a:latin typeface="Ferrovial New"/>
            </a:rPr>
            <a:t>51,75%</a:t>
          </a:r>
          <a:endParaRPr lang="es-ES" sz="1600" dirty="0"/>
        </a:p>
      </dgm:t>
    </dgm:pt>
    <dgm:pt modelId="{399F2D3A-9D8C-4084-BFD7-A266651C9245}" type="parTrans" cxnId="{68046A64-8A28-4380-9EAC-90C341831EDE}">
      <dgm:prSet/>
      <dgm:spPr/>
      <dgm:t>
        <a:bodyPr/>
        <a:lstStyle/>
        <a:p>
          <a:endParaRPr lang="es-ES" sz="1200"/>
        </a:p>
      </dgm:t>
    </dgm:pt>
    <dgm:pt modelId="{9307A6FE-AB33-456D-A4D3-6B8968F61BB1}" type="sibTrans" cxnId="{68046A64-8A28-4380-9EAC-90C341831EDE}">
      <dgm:prSet/>
      <dgm:spPr/>
      <dgm:t>
        <a:bodyPr/>
        <a:lstStyle/>
        <a:p>
          <a:endParaRPr lang="es-ES" sz="1200"/>
        </a:p>
      </dgm:t>
    </dgm:pt>
    <dgm:pt modelId="{1A6BEDDB-1D93-440D-88BF-EC947177B1CB}">
      <dgm:prSet phldrT="[Texto]" custT="1"/>
      <dgm:spPr/>
      <dgm:t>
        <a:bodyPr/>
        <a:lstStyle/>
        <a:p>
          <a:r>
            <a:rPr lang="es-ES" sz="1600" dirty="0">
              <a:latin typeface="Ferrovial New"/>
            </a:rPr>
            <a:t>55,15%</a:t>
          </a:r>
          <a:endParaRPr lang="es-ES" sz="1600" dirty="0"/>
        </a:p>
      </dgm:t>
    </dgm:pt>
    <dgm:pt modelId="{384DC46D-D9B0-4ADA-90E5-768F8F5D398F}" type="parTrans" cxnId="{ABCB3FD7-38A9-4C77-8CD3-D5631E10EC04}">
      <dgm:prSet/>
      <dgm:spPr/>
      <dgm:t>
        <a:bodyPr/>
        <a:lstStyle/>
        <a:p>
          <a:endParaRPr lang="es-ES" sz="1200"/>
        </a:p>
      </dgm:t>
    </dgm:pt>
    <dgm:pt modelId="{0EA4FE98-6698-4107-985F-BA9A1C4FE489}" type="sibTrans" cxnId="{ABCB3FD7-38A9-4C77-8CD3-D5631E10EC04}">
      <dgm:prSet/>
      <dgm:spPr/>
      <dgm:t>
        <a:bodyPr/>
        <a:lstStyle/>
        <a:p>
          <a:endParaRPr lang="es-ES" sz="1200"/>
        </a:p>
      </dgm:t>
    </dgm:pt>
    <dgm:pt modelId="{42BDBB11-5A9F-4177-B4E1-B85EBD3F2326}" type="pres">
      <dgm:prSet presAssocID="{5D2C9183-06D8-4F0D-A82A-7292C890D437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0B35467B-F944-41EC-BDCD-6859BD0E0981}" type="pres">
      <dgm:prSet presAssocID="{3F3A16B0-ACEB-426D-8FA7-D022F274AEA8}" presName="ParentComposite" presStyleCnt="0"/>
      <dgm:spPr/>
    </dgm:pt>
    <dgm:pt modelId="{F7BE5E9C-22AF-4766-A550-7119103299BC}" type="pres">
      <dgm:prSet presAssocID="{3F3A16B0-ACEB-426D-8FA7-D022F274AEA8}" presName="Chord" presStyleLbl="bgShp" presStyleIdx="0" presStyleCnt="3"/>
      <dgm:spPr/>
    </dgm:pt>
    <dgm:pt modelId="{849A0B0D-5266-4049-A740-6F7E8A97783A}" type="pres">
      <dgm:prSet presAssocID="{3F3A16B0-ACEB-426D-8FA7-D022F274AEA8}" presName="Pie" presStyleLbl="alignNode1" presStyleIdx="0" presStyleCnt="3"/>
      <dgm:spPr/>
    </dgm:pt>
    <dgm:pt modelId="{6A4B09FF-8E17-4338-838C-506407CF92E2}" type="pres">
      <dgm:prSet presAssocID="{3F3A16B0-ACEB-426D-8FA7-D022F274AEA8}" presName="Parent" presStyleLbl="revTx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90DC2A9-EAFF-423E-8602-340EB467E5B6}" type="pres">
      <dgm:prSet presAssocID="{AC305A4F-9077-4822-9CD9-CA4D5C438424}" presName="negSibTrans" presStyleCnt="0"/>
      <dgm:spPr/>
    </dgm:pt>
    <dgm:pt modelId="{7AC23F5C-63B3-4EB5-AB70-237CAA669991}" type="pres">
      <dgm:prSet presAssocID="{3F3A16B0-ACEB-426D-8FA7-D022F274AEA8}" presName="composite" presStyleCnt="0"/>
      <dgm:spPr/>
    </dgm:pt>
    <dgm:pt modelId="{36D9A5D9-4DF5-453E-A26E-F619F616A861}" type="pres">
      <dgm:prSet presAssocID="{3F3A16B0-ACEB-426D-8FA7-D022F274AEA8}" presName="Child" presStyleLbl="revTx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C132FFB-DFF9-4D2D-B37F-298BD30977D6}" type="pres">
      <dgm:prSet presAssocID="{A8D6CFA0-4D95-4845-926F-61837388B98C}" presName="sibTrans" presStyleCnt="0"/>
      <dgm:spPr/>
    </dgm:pt>
    <dgm:pt modelId="{1199ECC7-85EF-4189-80B6-90A557DA9C44}" type="pres">
      <dgm:prSet presAssocID="{764474DF-963E-422E-9BEA-191535C30565}" presName="ParentComposite" presStyleCnt="0"/>
      <dgm:spPr/>
    </dgm:pt>
    <dgm:pt modelId="{87E0DE19-9453-4D80-80E8-89D8FC0BD682}" type="pres">
      <dgm:prSet presAssocID="{764474DF-963E-422E-9BEA-191535C30565}" presName="Chord" presStyleLbl="bgShp" presStyleIdx="1" presStyleCnt="3"/>
      <dgm:spPr/>
    </dgm:pt>
    <dgm:pt modelId="{35F0843C-BD0E-482F-A102-934E7A882609}" type="pres">
      <dgm:prSet presAssocID="{764474DF-963E-422E-9BEA-191535C30565}" presName="Pie" presStyleLbl="alignNode1" presStyleIdx="1" presStyleCnt="3"/>
      <dgm:spPr/>
    </dgm:pt>
    <dgm:pt modelId="{33574281-7BA9-4287-9CE0-A108609D944B}" type="pres">
      <dgm:prSet presAssocID="{764474DF-963E-422E-9BEA-191535C30565}" presName="Parent" presStyleLbl="revTx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7C70863-23F8-4487-8B3A-29CE4E9FF830}" type="pres">
      <dgm:prSet presAssocID="{9307A6FE-AB33-456D-A4D3-6B8968F61BB1}" presName="negSibTrans" presStyleCnt="0"/>
      <dgm:spPr/>
    </dgm:pt>
    <dgm:pt modelId="{D397AEF3-A68E-474A-9B5A-E035788B5F7A}" type="pres">
      <dgm:prSet presAssocID="{764474DF-963E-422E-9BEA-191535C30565}" presName="composite" presStyleCnt="0"/>
      <dgm:spPr/>
    </dgm:pt>
    <dgm:pt modelId="{FA649250-D434-4BE7-9E91-299C74E6C734}" type="pres">
      <dgm:prSet presAssocID="{764474DF-963E-422E-9BEA-191535C30565}" presName="Child" presStyleLbl="revTx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D58A907-8FBE-4E97-924B-9996E763BDFC}" type="pres">
      <dgm:prSet presAssocID="{2356FFAB-FEE0-4036-BA55-9D52250FF52B}" presName="sibTrans" presStyleCnt="0"/>
      <dgm:spPr/>
    </dgm:pt>
    <dgm:pt modelId="{E6F8A035-3F3C-4FE8-AEE4-1CE545EF5BF7}" type="pres">
      <dgm:prSet presAssocID="{B7AA70E5-22D8-454B-BB6E-F107CF65B5DC}" presName="ParentComposite" presStyleCnt="0"/>
      <dgm:spPr/>
    </dgm:pt>
    <dgm:pt modelId="{51E8CEDF-CAE8-4ED6-9F8B-F6E586062B21}" type="pres">
      <dgm:prSet presAssocID="{B7AA70E5-22D8-454B-BB6E-F107CF65B5DC}" presName="Chord" presStyleLbl="bgShp" presStyleIdx="2" presStyleCnt="3"/>
      <dgm:spPr/>
    </dgm:pt>
    <dgm:pt modelId="{D109F191-8F9C-44BA-BFC8-8C55B4494366}" type="pres">
      <dgm:prSet presAssocID="{B7AA70E5-22D8-454B-BB6E-F107CF65B5DC}" presName="Pie" presStyleLbl="alignNode1" presStyleIdx="2" presStyleCnt="3"/>
      <dgm:spPr/>
    </dgm:pt>
    <dgm:pt modelId="{823FF85C-C3EF-4E9B-B9B0-D03A88AA5810}" type="pres">
      <dgm:prSet presAssocID="{B7AA70E5-22D8-454B-BB6E-F107CF65B5DC}" presName="Parent" presStyleLbl="revTx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242B8F8-1FDA-4111-9BA8-2AD927D5D167}" type="pres">
      <dgm:prSet presAssocID="{0EA4FE98-6698-4107-985F-BA9A1C4FE489}" presName="negSibTrans" presStyleCnt="0"/>
      <dgm:spPr/>
    </dgm:pt>
    <dgm:pt modelId="{F9366A88-57F3-4ABE-8C49-6F6A3860BB93}" type="pres">
      <dgm:prSet presAssocID="{B7AA70E5-22D8-454B-BB6E-F107CF65B5DC}" presName="composite" presStyleCnt="0"/>
      <dgm:spPr/>
    </dgm:pt>
    <dgm:pt modelId="{F89EE114-3FFB-42A2-9E66-B9D7951CD4B1}" type="pres">
      <dgm:prSet presAssocID="{B7AA70E5-22D8-454B-BB6E-F107CF65B5DC}" presName="Child" presStyleLbl="revTx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84D6685A-3952-4452-8636-E0EA893EC32A}" type="presOf" srcId="{1A6BEDDB-1D93-440D-88BF-EC947177B1CB}" destId="{F89EE114-3FFB-42A2-9E66-B9D7951CD4B1}" srcOrd="0" destOrd="0" presId="urn:microsoft.com/office/officeart/2009/3/layout/PieProcess"/>
    <dgm:cxn modelId="{FE82270E-BF04-42DB-BFD5-87C7BBBE703D}" type="presOf" srcId="{5D2C9183-06D8-4F0D-A82A-7292C890D437}" destId="{42BDBB11-5A9F-4177-B4E1-B85EBD3F2326}" srcOrd="0" destOrd="0" presId="urn:microsoft.com/office/officeart/2009/3/layout/PieProcess"/>
    <dgm:cxn modelId="{4AEBD586-34D9-4EB0-9A81-4154BCC85395}" type="presOf" srcId="{B7AA70E5-22D8-454B-BB6E-F107CF65B5DC}" destId="{823FF85C-C3EF-4E9B-B9B0-D03A88AA5810}" srcOrd="0" destOrd="0" presId="urn:microsoft.com/office/officeart/2009/3/layout/PieProcess"/>
    <dgm:cxn modelId="{686C59E4-C868-4EE1-8FDE-3D11AE9E4526}" srcId="{5D2C9183-06D8-4F0D-A82A-7292C890D437}" destId="{764474DF-963E-422E-9BEA-191535C30565}" srcOrd="1" destOrd="0" parTransId="{B6D348DB-1918-4AAD-8C23-DC42CB7EAD58}" sibTransId="{2356FFAB-FEE0-4036-BA55-9D52250FF52B}"/>
    <dgm:cxn modelId="{E19D5174-85BE-44FD-811F-54D2832809E4}" srcId="{5D2C9183-06D8-4F0D-A82A-7292C890D437}" destId="{B7AA70E5-22D8-454B-BB6E-F107CF65B5DC}" srcOrd="2" destOrd="0" parTransId="{65383C5B-18B2-498A-86E3-A25AD153ABAF}" sibTransId="{35D9E76F-47CD-4D48-88E4-678F156977BE}"/>
    <dgm:cxn modelId="{94B33506-8EEC-4462-8E2E-0A09DB745113}" type="presOf" srcId="{764474DF-963E-422E-9BEA-191535C30565}" destId="{33574281-7BA9-4287-9CE0-A108609D944B}" srcOrd="0" destOrd="0" presId="urn:microsoft.com/office/officeart/2009/3/layout/PieProcess"/>
    <dgm:cxn modelId="{ABCB3FD7-38A9-4C77-8CD3-D5631E10EC04}" srcId="{B7AA70E5-22D8-454B-BB6E-F107CF65B5DC}" destId="{1A6BEDDB-1D93-440D-88BF-EC947177B1CB}" srcOrd="0" destOrd="0" parTransId="{384DC46D-D9B0-4ADA-90E5-768F8F5D398F}" sibTransId="{0EA4FE98-6698-4107-985F-BA9A1C4FE489}"/>
    <dgm:cxn modelId="{AA9392A8-0674-4533-B9F1-84394C87EF52}" type="presOf" srcId="{3A8A6CCF-02DA-4692-A3D4-B51A6667316D}" destId="{FA649250-D434-4BE7-9E91-299C74E6C734}" srcOrd="0" destOrd="0" presId="urn:microsoft.com/office/officeart/2009/3/layout/PieProcess"/>
    <dgm:cxn modelId="{68046A64-8A28-4380-9EAC-90C341831EDE}" srcId="{764474DF-963E-422E-9BEA-191535C30565}" destId="{3A8A6CCF-02DA-4692-A3D4-B51A6667316D}" srcOrd="0" destOrd="0" parTransId="{399F2D3A-9D8C-4084-BFD7-A266651C9245}" sibTransId="{9307A6FE-AB33-456D-A4D3-6B8968F61BB1}"/>
    <dgm:cxn modelId="{07CD53EE-0EAB-470E-A6CE-53FE49899266}" type="presOf" srcId="{3F3A16B0-ACEB-426D-8FA7-D022F274AEA8}" destId="{6A4B09FF-8E17-4338-838C-506407CF92E2}" srcOrd="0" destOrd="0" presId="urn:microsoft.com/office/officeart/2009/3/layout/PieProcess"/>
    <dgm:cxn modelId="{116E2BDD-2B37-4ED6-9392-8C521E8CFBC6}" srcId="{5D2C9183-06D8-4F0D-A82A-7292C890D437}" destId="{3F3A16B0-ACEB-426D-8FA7-D022F274AEA8}" srcOrd="0" destOrd="0" parTransId="{463DADA9-2F47-4521-B805-1D4422ED5D73}" sibTransId="{A8D6CFA0-4D95-4845-926F-61837388B98C}"/>
    <dgm:cxn modelId="{557723A4-B788-48C0-A36B-1D481872CB11}" type="presOf" srcId="{9CC5DDAA-EDE7-4FF0-A391-E2C0643B7F67}" destId="{36D9A5D9-4DF5-453E-A26E-F619F616A861}" srcOrd="0" destOrd="0" presId="urn:microsoft.com/office/officeart/2009/3/layout/PieProcess"/>
    <dgm:cxn modelId="{49B26FAF-CC65-45ED-9B96-B05BCF2A2D56}" srcId="{3F3A16B0-ACEB-426D-8FA7-D022F274AEA8}" destId="{9CC5DDAA-EDE7-4FF0-A391-E2C0643B7F67}" srcOrd="0" destOrd="0" parTransId="{06109DC5-3446-47B4-B215-B52FBD71ABFA}" sibTransId="{AC305A4F-9077-4822-9CD9-CA4D5C438424}"/>
    <dgm:cxn modelId="{C1DBD27E-53E0-4E7F-AFD5-FB178A2FFC55}" type="presParOf" srcId="{42BDBB11-5A9F-4177-B4E1-B85EBD3F2326}" destId="{0B35467B-F944-41EC-BDCD-6859BD0E0981}" srcOrd="0" destOrd="0" presId="urn:microsoft.com/office/officeart/2009/3/layout/PieProcess"/>
    <dgm:cxn modelId="{485F10B3-BFE4-4681-ABDD-C451BB20B3C8}" type="presParOf" srcId="{0B35467B-F944-41EC-BDCD-6859BD0E0981}" destId="{F7BE5E9C-22AF-4766-A550-7119103299BC}" srcOrd="0" destOrd="0" presId="urn:microsoft.com/office/officeart/2009/3/layout/PieProcess"/>
    <dgm:cxn modelId="{AE89DA3C-E87B-4FBB-AC9F-957C76C020E7}" type="presParOf" srcId="{0B35467B-F944-41EC-BDCD-6859BD0E0981}" destId="{849A0B0D-5266-4049-A740-6F7E8A97783A}" srcOrd="1" destOrd="0" presId="urn:microsoft.com/office/officeart/2009/3/layout/PieProcess"/>
    <dgm:cxn modelId="{FFBFBBC9-65D7-41C5-890A-6C268868B46B}" type="presParOf" srcId="{0B35467B-F944-41EC-BDCD-6859BD0E0981}" destId="{6A4B09FF-8E17-4338-838C-506407CF92E2}" srcOrd="2" destOrd="0" presId="urn:microsoft.com/office/officeart/2009/3/layout/PieProcess"/>
    <dgm:cxn modelId="{0A7BAE2C-BD9D-4AE9-9408-985864125B8D}" type="presParOf" srcId="{42BDBB11-5A9F-4177-B4E1-B85EBD3F2326}" destId="{090DC2A9-EAFF-423E-8602-340EB467E5B6}" srcOrd="1" destOrd="0" presId="urn:microsoft.com/office/officeart/2009/3/layout/PieProcess"/>
    <dgm:cxn modelId="{F2539A26-5B62-4632-9C34-3378A80604EA}" type="presParOf" srcId="{42BDBB11-5A9F-4177-B4E1-B85EBD3F2326}" destId="{7AC23F5C-63B3-4EB5-AB70-237CAA669991}" srcOrd="2" destOrd="0" presId="urn:microsoft.com/office/officeart/2009/3/layout/PieProcess"/>
    <dgm:cxn modelId="{8C1F3F17-CAA8-4CE4-951F-5EBC48BC47E6}" type="presParOf" srcId="{7AC23F5C-63B3-4EB5-AB70-237CAA669991}" destId="{36D9A5D9-4DF5-453E-A26E-F619F616A861}" srcOrd="0" destOrd="0" presId="urn:microsoft.com/office/officeart/2009/3/layout/PieProcess"/>
    <dgm:cxn modelId="{63E0818F-839A-4415-A89C-C5AEF6CF4FA4}" type="presParOf" srcId="{42BDBB11-5A9F-4177-B4E1-B85EBD3F2326}" destId="{5C132FFB-DFF9-4D2D-B37F-298BD30977D6}" srcOrd="3" destOrd="0" presId="urn:microsoft.com/office/officeart/2009/3/layout/PieProcess"/>
    <dgm:cxn modelId="{071EC5A5-87FA-47BF-B65E-B497AB95FD72}" type="presParOf" srcId="{42BDBB11-5A9F-4177-B4E1-B85EBD3F2326}" destId="{1199ECC7-85EF-4189-80B6-90A557DA9C44}" srcOrd="4" destOrd="0" presId="urn:microsoft.com/office/officeart/2009/3/layout/PieProcess"/>
    <dgm:cxn modelId="{4C8E56A0-5004-4C1F-B898-6E874DF34E0F}" type="presParOf" srcId="{1199ECC7-85EF-4189-80B6-90A557DA9C44}" destId="{87E0DE19-9453-4D80-80E8-89D8FC0BD682}" srcOrd="0" destOrd="0" presId="urn:microsoft.com/office/officeart/2009/3/layout/PieProcess"/>
    <dgm:cxn modelId="{773B2A16-96B4-49A6-8086-AAFA0755796F}" type="presParOf" srcId="{1199ECC7-85EF-4189-80B6-90A557DA9C44}" destId="{35F0843C-BD0E-482F-A102-934E7A882609}" srcOrd="1" destOrd="0" presId="urn:microsoft.com/office/officeart/2009/3/layout/PieProcess"/>
    <dgm:cxn modelId="{AEB05318-D427-402F-B910-71A43EF49E13}" type="presParOf" srcId="{1199ECC7-85EF-4189-80B6-90A557DA9C44}" destId="{33574281-7BA9-4287-9CE0-A108609D944B}" srcOrd="2" destOrd="0" presId="urn:microsoft.com/office/officeart/2009/3/layout/PieProcess"/>
    <dgm:cxn modelId="{F0375C1B-4749-4A75-88B0-6CADEF5E05C5}" type="presParOf" srcId="{42BDBB11-5A9F-4177-B4E1-B85EBD3F2326}" destId="{37C70863-23F8-4487-8B3A-29CE4E9FF830}" srcOrd="5" destOrd="0" presId="urn:microsoft.com/office/officeart/2009/3/layout/PieProcess"/>
    <dgm:cxn modelId="{EB36B8B8-49E5-4D35-97F1-8C47927E89B4}" type="presParOf" srcId="{42BDBB11-5A9F-4177-B4E1-B85EBD3F2326}" destId="{D397AEF3-A68E-474A-9B5A-E035788B5F7A}" srcOrd="6" destOrd="0" presId="urn:microsoft.com/office/officeart/2009/3/layout/PieProcess"/>
    <dgm:cxn modelId="{1508F8CA-39D6-4B84-8F78-F237E5FB169C}" type="presParOf" srcId="{D397AEF3-A68E-474A-9B5A-E035788B5F7A}" destId="{FA649250-D434-4BE7-9E91-299C74E6C734}" srcOrd="0" destOrd="0" presId="urn:microsoft.com/office/officeart/2009/3/layout/PieProcess"/>
    <dgm:cxn modelId="{9579665B-1866-4013-B439-88FAD96E43E5}" type="presParOf" srcId="{42BDBB11-5A9F-4177-B4E1-B85EBD3F2326}" destId="{1D58A907-8FBE-4E97-924B-9996E763BDFC}" srcOrd="7" destOrd="0" presId="urn:microsoft.com/office/officeart/2009/3/layout/PieProcess"/>
    <dgm:cxn modelId="{5876AB2D-6A56-4F1F-B6E2-41C2058DD7DE}" type="presParOf" srcId="{42BDBB11-5A9F-4177-B4E1-B85EBD3F2326}" destId="{E6F8A035-3F3C-4FE8-AEE4-1CE545EF5BF7}" srcOrd="8" destOrd="0" presId="urn:microsoft.com/office/officeart/2009/3/layout/PieProcess"/>
    <dgm:cxn modelId="{1C4CFEA5-98D9-441B-B84C-8A6D6F59F5E5}" type="presParOf" srcId="{E6F8A035-3F3C-4FE8-AEE4-1CE545EF5BF7}" destId="{51E8CEDF-CAE8-4ED6-9F8B-F6E586062B21}" srcOrd="0" destOrd="0" presId="urn:microsoft.com/office/officeart/2009/3/layout/PieProcess"/>
    <dgm:cxn modelId="{D720A7F3-9BF9-4FFA-9774-EDB35F0F0715}" type="presParOf" srcId="{E6F8A035-3F3C-4FE8-AEE4-1CE545EF5BF7}" destId="{D109F191-8F9C-44BA-BFC8-8C55B4494366}" srcOrd="1" destOrd="0" presId="urn:microsoft.com/office/officeart/2009/3/layout/PieProcess"/>
    <dgm:cxn modelId="{B9B2A7E3-6D11-4415-8DB2-A5F449B5ACAB}" type="presParOf" srcId="{E6F8A035-3F3C-4FE8-AEE4-1CE545EF5BF7}" destId="{823FF85C-C3EF-4E9B-B9B0-D03A88AA5810}" srcOrd="2" destOrd="0" presId="urn:microsoft.com/office/officeart/2009/3/layout/PieProcess"/>
    <dgm:cxn modelId="{08ABBBEE-2B69-4E85-A0DF-E277D4231A10}" type="presParOf" srcId="{42BDBB11-5A9F-4177-B4E1-B85EBD3F2326}" destId="{7242B8F8-1FDA-4111-9BA8-2AD927D5D167}" srcOrd="9" destOrd="0" presId="urn:microsoft.com/office/officeart/2009/3/layout/PieProcess"/>
    <dgm:cxn modelId="{EA8D0A99-7FCA-4852-88EF-95E6615A0CC9}" type="presParOf" srcId="{42BDBB11-5A9F-4177-B4E1-B85EBD3F2326}" destId="{F9366A88-57F3-4ABE-8C49-6F6A3860BB93}" srcOrd="10" destOrd="0" presId="urn:microsoft.com/office/officeart/2009/3/layout/PieProcess"/>
    <dgm:cxn modelId="{38AA750D-E33B-40F2-A279-5830F6278727}" type="presParOf" srcId="{F9366A88-57F3-4ABE-8C49-6F6A3860BB93}" destId="{F89EE114-3FFB-42A2-9E66-B9D7951CD4B1}" srcOrd="0" destOrd="0" presId="urn:microsoft.com/office/officeart/2009/3/layout/PieProcess"/>
  </dgm:cxnLst>
  <dgm:bg/>
  <dgm:whole/>
  <dgm:extLst>
    <a:ext uri="http://schemas.microsoft.com/office/drawing/2008/diagram">
      <dsp:dataModelExt xmlns:dsp="http://schemas.microsoft.com/office/drawing/2008/diagram" xmlns="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7BE5E9C-22AF-4766-A550-7119103299BC}">
      <dsp:nvSpPr>
        <dsp:cNvPr id="0" name=""/>
        <dsp:cNvSpPr/>
      </dsp:nvSpPr>
      <dsp:spPr>
        <a:xfrm>
          <a:off x="361" y="78792"/>
          <a:ext cx="590946" cy="590946"/>
        </a:xfrm>
        <a:prstGeom prst="chord">
          <a:avLst>
            <a:gd name="adj1" fmla="val 4800000"/>
            <a:gd name="adj2" fmla="val 1680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9A0B0D-5266-4049-A740-6F7E8A97783A}">
      <dsp:nvSpPr>
        <dsp:cNvPr id="0" name=""/>
        <dsp:cNvSpPr/>
      </dsp:nvSpPr>
      <dsp:spPr>
        <a:xfrm>
          <a:off x="59456" y="137887"/>
          <a:ext cx="472757" cy="472757"/>
        </a:xfrm>
        <a:prstGeom prst="pie">
          <a:avLst>
            <a:gd name="adj1" fmla="val 12600000"/>
            <a:gd name="adj2" fmla="val 162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A4B09FF-8E17-4338-838C-506407CF92E2}">
      <dsp:nvSpPr>
        <dsp:cNvPr id="0" name=""/>
        <dsp:cNvSpPr/>
      </dsp:nvSpPr>
      <dsp:spPr>
        <a:xfrm rot="16200000">
          <a:off x="-679227" y="1408423"/>
          <a:ext cx="1713745" cy="3545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/>
            <a:t>2025</a:t>
          </a:r>
        </a:p>
      </dsp:txBody>
      <dsp:txXfrm rot="16200000">
        <a:off x="-679227" y="1408423"/>
        <a:ext cx="1713745" cy="354568"/>
      </dsp:txXfrm>
    </dsp:sp>
    <dsp:sp modelId="{36D9A5D9-4DF5-453E-A26E-F619F616A861}">
      <dsp:nvSpPr>
        <dsp:cNvPr id="0" name=""/>
        <dsp:cNvSpPr/>
      </dsp:nvSpPr>
      <dsp:spPr>
        <a:xfrm>
          <a:off x="414024" y="78792"/>
          <a:ext cx="1181893" cy="2363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>
              <a:latin typeface="Ferrovial New"/>
            </a:rPr>
            <a:t>55%</a:t>
          </a:r>
          <a:endParaRPr lang="es-ES" sz="1600" kern="1200" dirty="0"/>
        </a:p>
      </dsp:txBody>
      <dsp:txXfrm>
        <a:off x="414024" y="78792"/>
        <a:ext cx="1181893" cy="2363787"/>
      </dsp:txXfrm>
    </dsp:sp>
    <dsp:sp modelId="{87E0DE19-9453-4D80-80E8-89D8FC0BD682}">
      <dsp:nvSpPr>
        <dsp:cNvPr id="0" name=""/>
        <dsp:cNvSpPr/>
      </dsp:nvSpPr>
      <dsp:spPr>
        <a:xfrm>
          <a:off x="1803181" y="78792"/>
          <a:ext cx="590946" cy="590946"/>
        </a:xfrm>
        <a:prstGeom prst="chord">
          <a:avLst>
            <a:gd name="adj1" fmla="val 4800000"/>
            <a:gd name="adj2" fmla="val 1680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F0843C-BD0E-482F-A102-934E7A882609}">
      <dsp:nvSpPr>
        <dsp:cNvPr id="0" name=""/>
        <dsp:cNvSpPr/>
      </dsp:nvSpPr>
      <dsp:spPr>
        <a:xfrm>
          <a:off x="1862276" y="137887"/>
          <a:ext cx="472757" cy="472757"/>
        </a:xfrm>
        <a:prstGeom prst="pie">
          <a:avLst>
            <a:gd name="adj1" fmla="val 9000000"/>
            <a:gd name="adj2" fmla="val 162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3574281-7BA9-4287-9CE0-A108609D944B}">
      <dsp:nvSpPr>
        <dsp:cNvPr id="0" name=""/>
        <dsp:cNvSpPr/>
      </dsp:nvSpPr>
      <dsp:spPr>
        <a:xfrm rot="16200000">
          <a:off x="1123593" y="1408423"/>
          <a:ext cx="1713745" cy="3545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/>
            <a:t>2030</a:t>
          </a:r>
        </a:p>
      </dsp:txBody>
      <dsp:txXfrm rot="16200000">
        <a:off x="1123593" y="1408423"/>
        <a:ext cx="1713745" cy="354568"/>
      </dsp:txXfrm>
    </dsp:sp>
    <dsp:sp modelId="{FA649250-D434-4BE7-9E91-299C74E6C734}">
      <dsp:nvSpPr>
        <dsp:cNvPr id="0" name=""/>
        <dsp:cNvSpPr/>
      </dsp:nvSpPr>
      <dsp:spPr>
        <a:xfrm>
          <a:off x="2216844" y="78792"/>
          <a:ext cx="1181893" cy="2363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>
              <a:latin typeface="Ferrovial New"/>
            </a:rPr>
            <a:t>60%</a:t>
          </a:r>
          <a:endParaRPr lang="es-ES" sz="1600" kern="1200" dirty="0"/>
        </a:p>
      </dsp:txBody>
      <dsp:txXfrm>
        <a:off x="2216844" y="78792"/>
        <a:ext cx="1181893" cy="2363787"/>
      </dsp:txXfrm>
    </dsp:sp>
    <dsp:sp modelId="{51E8CEDF-CAE8-4ED6-9F8B-F6E586062B21}">
      <dsp:nvSpPr>
        <dsp:cNvPr id="0" name=""/>
        <dsp:cNvSpPr/>
      </dsp:nvSpPr>
      <dsp:spPr>
        <a:xfrm>
          <a:off x="3606002" y="78792"/>
          <a:ext cx="590946" cy="590946"/>
        </a:xfrm>
        <a:prstGeom prst="chord">
          <a:avLst>
            <a:gd name="adj1" fmla="val 4800000"/>
            <a:gd name="adj2" fmla="val 1680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09F191-8F9C-44BA-BFC8-8C55B4494366}">
      <dsp:nvSpPr>
        <dsp:cNvPr id="0" name=""/>
        <dsp:cNvSpPr/>
      </dsp:nvSpPr>
      <dsp:spPr>
        <a:xfrm>
          <a:off x="3665096" y="137887"/>
          <a:ext cx="472757" cy="472757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23FF85C-C3EF-4E9B-B9B0-D03A88AA5810}">
      <dsp:nvSpPr>
        <dsp:cNvPr id="0" name=""/>
        <dsp:cNvSpPr/>
      </dsp:nvSpPr>
      <dsp:spPr>
        <a:xfrm rot="16200000">
          <a:off x="2926413" y="1408423"/>
          <a:ext cx="1713745" cy="3545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>
              <a:latin typeface="Ferrovial New"/>
            </a:rPr>
            <a:t> 2035</a:t>
          </a:r>
          <a:endParaRPr lang="es-ES" sz="1600" kern="1200" dirty="0"/>
        </a:p>
      </dsp:txBody>
      <dsp:txXfrm rot="16200000">
        <a:off x="2926413" y="1408423"/>
        <a:ext cx="1713745" cy="354568"/>
      </dsp:txXfrm>
    </dsp:sp>
    <dsp:sp modelId="{F89EE114-3FFB-42A2-9E66-B9D7951CD4B1}">
      <dsp:nvSpPr>
        <dsp:cNvPr id="0" name=""/>
        <dsp:cNvSpPr/>
      </dsp:nvSpPr>
      <dsp:spPr>
        <a:xfrm>
          <a:off x="4019664" y="78792"/>
          <a:ext cx="1181893" cy="2363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>
              <a:latin typeface="Ferrovial New"/>
            </a:rPr>
            <a:t>65%</a:t>
          </a:r>
          <a:endParaRPr lang="es-ES" sz="1600" kern="1200" dirty="0"/>
        </a:p>
      </dsp:txBody>
      <dsp:txXfrm>
        <a:off x="4019664" y="78792"/>
        <a:ext cx="1181893" cy="2363787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7BE5E9C-22AF-4766-A550-7119103299BC}">
      <dsp:nvSpPr>
        <dsp:cNvPr id="0" name=""/>
        <dsp:cNvSpPr/>
      </dsp:nvSpPr>
      <dsp:spPr>
        <a:xfrm>
          <a:off x="361" y="78792"/>
          <a:ext cx="590946" cy="590946"/>
        </a:xfrm>
        <a:prstGeom prst="chord">
          <a:avLst>
            <a:gd name="adj1" fmla="val 4800000"/>
            <a:gd name="adj2" fmla="val 1680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9A0B0D-5266-4049-A740-6F7E8A97783A}">
      <dsp:nvSpPr>
        <dsp:cNvPr id="0" name=""/>
        <dsp:cNvSpPr/>
      </dsp:nvSpPr>
      <dsp:spPr>
        <a:xfrm>
          <a:off x="59456" y="137887"/>
          <a:ext cx="472757" cy="472757"/>
        </a:xfrm>
        <a:prstGeom prst="pie">
          <a:avLst>
            <a:gd name="adj1" fmla="val 12600000"/>
            <a:gd name="adj2" fmla="val 162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A4B09FF-8E17-4338-838C-506407CF92E2}">
      <dsp:nvSpPr>
        <dsp:cNvPr id="0" name=""/>
        <dsp:cNvSpPr/>
      </dsp:nvSpPr>
      <dsp:spPr>
        <a:xfrm rot="16200000">
          <a:off x="-679227" y="1408423"/>
          <a:ext cx="1713745" cy="3545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/>
            <a:t>2025</a:t>
          </a:r>
        </a:p>
      </dsp:txBody>
      <dsp:txXfrm rot="16200000">
        <a:off x="-679227" y="1408423"/>
        <a:ext cx="1713745" cy="354568"/>
      </dsp:txXfrm>
    </dsp:sp>
    <dsp:sp modelId="{36D9A5D9-4DF5-453E-A26E-F619F616A861}">
      <dsp:nvSpPr>
        <dsp:cNvPr id="0" name=""/>
        <dsp:cNvSpPr/>
      </dsp:nvSpPr>
      <dsp:spPr>
        <a:xfrm>
          <a:off x="414024" y="78792"/>
          <a:ext cx="1181893" cy="2363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>
              <a:latin typeface="Ferrovial New"/>
            </a:rPr>
            <a:t>48,56%</a:t>
          </a:r>
          <a:endParaRPr lang="es-ES" sz="1600" kern="1200" dirty="0"/>
        </a:p>
      </dsp:txBody>
      <dsp:txXfrm>
        <a:off x="414024" y="78792"/>
        <a:ext cx="1181893" cy="2363787"/>
      </dsp:txXfrm>
    </dsp:sp>
    <dsp:sp modelId="{87E0DE19-9453-4D80-80E8-89D8FC0BD682}">
      <dsp:nvSpPr>
        <dsp:cNvPr id="0" name=""/>
        <dsp:cNvSpPr/>
      </dsp:nvSpPr>
      <dsp:spPr>
        <a:xfrm>
          <a:off x="1803181" y="78792"/>
          <a:ext cx="590946" cy="590946"/>
        </a:xfrm>
        <a:prstGeom prst="chord">
          <a:avLst>
            <a:gd name="adj1" fmla="val 4800000"/>
            <a:gd name="adj2" fmla="val 1680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F0843C-BD0E-482F-A102-934E7A882609}">
      <dsp:nvSpPr>
        <dsp:cNvPr id="0" name=""/>
        <dsp:cNvSpPr/>
      </dsp:nvSpPr>
      <dsp:spPr>
        <a:xfrm>
          <a:off x="1862276" y="137887"/>
          <a:ext cx="472757" cy="472757"/>
        </a:xfrm>
        <a:prstGeom prst="pie">
          <a:avLst>
            <a:gd name="adj1" fmla="val 9000000"/>
            <a:gd name="adj2" fmla="val 162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3574281-7BA9-4287-9CE0-A108609D944B}">
      <dsp:nvSpPr>
        <dsp:cNvPr id="0" name=""/>
        <dsp:cNvSpPr/>
      </dsp:nvSpPr>
      <dsp:spPr>
        <a:xfrm rot="16200000">
          <a:off x="1123593" y="1408423"/>
          <a:ext cx="1713745" cy="3545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/>
            <a:t>2030</a:t>
          </a:r>
        </a:p>
      </dsp:txBody>
      <dsp:txXfrm rot="16200000">
        <a:off x="1123593" y="1408423"/>
        <a:ext cx="1713745" cy="354568"/>
      </dsp:txXfrm>
    </dsp:sp>
    <dsp:sp modelId="{FA649250-D434-4BE7-9E91-299C74E6C734}">
      <dsp:nvSpPr>
        <dsp:cNvPr id="0" name=""/>
        <dsp:cNvSpPr/>
      </dsp:nvSpPr>
      <dsp:spPr>
        <a:xfrm>
          <a:off x="2216844" y="78792"/>
          <a:ext cx="1181893" cy="2363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>
              <a:latin typeface="Ferrovial New"/>
            </a:rPr>
            <a:t>51,75%</a:t>
          </a:r>
          <a:endParaRPr lang="es-ES" sz="1600" kern="1200" dirty="0"/>
        </a:p>
      </dsp:txBody>
      <dsp:txXfrm>
        <a:off x="2216844" y="78792"/>
        <a:ext cx="1181893" cy="2363787"/>
      </dsp:txXfrm>
    </dsp:sp>
    <dsp:sp modelId="{51E8CEDF-CAE8-4ED6-9F8B-F6E586062B21}">
      <dsp:nvSpPr>
        <dsp:cNvPr id="0" name=""/>
        <dsp:cNvSpPr/>
      </dsp:nvSpPr>
      <dsp:spPr>
        <a:xfrm>
          <a:off x="3606002" y="78792"/>
          <a:ext cx="590946" cy="590946"/>
        </a:xfrm>
        <a:prstGeom prst="chord">
          <a:avLst>
            <a:gd name="adj1" fmla="val 4800000"/>
            <a:gd name="adj2" fmla="val 1680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09F191-8F9C-44BA-BFC8-8C55B4494366}">
      <dsp:nvSpPr>
        <dsp:cNvPr id="0" name=""/>
        <dsp:cNvSpPr/>
      </dsp:nvSpPr>
      <dsp:spPr>
        <a:xfrm>
          <a:off x="3665096" y="137887"/>
          <a:ext cx="472757" cy="472757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23FF85C-C3EF-4E9B-B9B0-D03A88AA5810}">
      <dsp:nvSpPr>
        <dsp:cNvPr id="0" name=""/>
        <dsp:cNvSpPr/>
      </dsp:nvSpPr>
      <dsp:spPr>
        <a:xfrm rot="16200000">
          <a:off x="2926413" y="1408423"/>
          <a:ext cx="1713745" cy="3545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>
              <a:latin typeface="Ferrovial New"/>
            </a:rPr>
            <a:t> 2035</a:t>
          </a:r>
          <a:endParaRPr lang="es-ES" sz="1600" kern="1200" dirty="0"/>
        </a:p>
      </dsp:txBody>
      <dsp:txXfrm rot="16200000">
        <a:off x="2926413" y="1408423"/>
        <a:ext cx="1713745" cy="354568"/>
      </dsp:txXfrm>
    </dsp:sp>
    <dsp:sp modelId="{F89EE114-3FFB-42A2-9E66-B9D7951CD4B1}">
      <dsp:nvSpPr>
        <dsp:cNvPr id="0" name=""/>
        <dsp:cNvSpPr/>
      </dsp:nvSpPr>
      <dsp:spPr>
        <a:xfrm>
          <a:off x="4019664" y="78792"/>
          <a:ext cx="1181893" cy="2363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>
              <a:latin typeface="Ferrovial New"/>
            </a:rPr>
            <a:t>55,15%</a:t>
          </a:r>
          <a:endParaRPr lang="es-ES" sz="1600" kern="1200" dirty="0"/>
        </a:p>
      </dsp:txBody>
      <dsp:txXfrm>
        <a:off x="4019664" y="78792"/>
        <a:ext cx="1181893" cy="23637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PieProcess">
  <dgm:title val=""/>
  <dgm:desc val=""/>
  <dgm:catLst>
    <dgm:cat type="list" pri="8600"/>
    <dgm:cat type="process" pri="4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</dgm:alg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w" for="ch" forName="ParentComposite" refType="w" fact="0.5"/>
      <dgm:constr type="h" for="ch" forName="ParentComposite" refType="h"/>
      <dgm:constr type="w" for="ch" forName="negSibTrans" refType="h" refFor="ch" refForName="composite" fact="-0.075"/>
      <dgm:constr type="w" for="ch" forName="sibTrans" refType="w" refFor="ch" refForName="composite" fact="0.0425"/>
    </dgm:constrLst>
    <dgm:forEach name="nodesForEach" axis="ch" ptType="node" cnt="7">
      <dgm:layoutNode name="ParentComposite">
        <dgm:alg type="composite">
          <dgm:param type="ar" val="0.2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l" for="ch" forName="Chord" refType="w" fact="0"/>
              <dgm:constr type="t" for="ch" forName="Chord" refType="h" fact="0"/>
              <dgm:constr type="w" for="ch" forName="Chord" refType="w"/>
              <dgm:constr type="h" for="ch" forName="Chord" refType="h" fact="0.25"/>
              <dgm:constr type="l" for="ch" forName="Pie" refType="w" fact="0.1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if>
          <dgm:else name="Name6">
            <dgm:constrLst>
              <dgm:constr type="r" for="ch" forName="Parent" refType="w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r" for="ch" forName="Chord" refType="w"/>
              <dgm:constr type="t" for="ch" forName="Chord" refType="h" fact="0"/>
              <dgm:constr type="w" for="ch" forName="Chord" refType="w"/>
              <dgm:constr type="h" for="ch" forName="Chord" refType="h" fact="0.25"/>
              <dgm:constr type="r" for="ch" forName="Pie" refType="w" fact="0.9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else>
        </dgm:choose>
        <dgm:layoutNode name="Chord" styleLbl="bgShp">
          <dgm:alg type="sp"/>
          <dgm:choose name="Name7">
            <dgm:if name="Name8" func="var" arg="dir" op="equ" val="norm">
              <dgm:shape xmlns:r="http://schemas.openxmlformats.org/officeDocument/2006/relationships" type="chord" r:blip="">
                <dgm:adjLst>
                  <dgm:adj idx="1" val="80"/>
                  <dgm:adj idx="2" val="-80"/>
                </dgm:adjLst>
              </dgm:shape>
            </dgm:if>
            <dgm:else name="Name9">
              <dgm:shape xmlns:r="http://schemas.openxmlformats.org/officeDocument/2006/relationships" rot="180" type="chord" r:blip="">
                <dgm:adjLst>
                  <dgm:adj idx="1" val="80"/>
                  <dgm:adj idx="2" val="-80"/>
                </dgm:adjLst>
              </dgm:shape>
            </dgm:else>
          </dgm:choose>
          <dgm:presOf/>
        </dgm:layoutNode>
        <dgm:layoutNode name="Pie" styleLbl="alignNode1">
          <dgm:alg type="sp"/>
          <dgm:choose name="Name10">
            <dgm:if name="Name11" func="var" arg="dir" op="equ" val="norm">
              <dgm:choose name="Name12">
                <dgm:if name="Name13" axis="precedSib" ptType="node" func="cnt" op="equ" val="0">
                  <dgm:choose name="Name14">
                    <dgm:if name="Name1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1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17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if name="Name18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35"/>
                          <dgm:adj idx="2" val="-90"/>
                        </dgm:adjLst>
                      </dgm:shape>
                    </dgm:if>
                    <dgm:if name="Name19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26"/>
                          <dgm:adj idx="2" val="-90"/>
                        </dgm:adjLst>
                      </dgm:shape>
                    </dgm:if>
                    <dgm:if name="Name20" axis="followSib" ptType="node" func="cnt" op="equ" val="5">
                      <dgm:shape xmlns:r="http://schemas.openxmlformats.org/officeDocument/2006/relationships" type="pie" r:blip="">
                        <dgm:adjLst>
                          <dgm:adj idx="1" val="-120"/>
                          <dgm:adj idx="2" val="-90"/>
                        </dgm:adjLst>
                      </dgm:shape>
                    </dgm:if>
                    <dgm:else name="Name21">
                      <dgm:shape xmlns:r="http://schemas.openxmlformats.org/officeDocument/2006/relationships" type="pie" r:blip="">
                        <dgm:adjLst>
                          <dgm:adj idx="1" val="-115.7143"/>
                          <dgm:adj idx="2" val="-90"/>
                        </dgm:adjLst>
                      </dgm:shape>
                    </dgm:else>
                  </dgm:choose>
                </dgm:if>
                <dgm:if name="Name22" axis="precedSib" ptType="node" func="cnt" op="equ" val="1">
                  <dgm:choose name="Name23">
                    <dgm:if name="Name24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25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if name="Name26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27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62"/>
                          <dgm:adj idx="2" val="-90"/>
                        </dgm:adjLst>
                      </dgm:shape>
                    </dgm:if>
                    <dgm:if name="Name28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else name="Name29">
                      <dgm:shape xmlns:r="http://schemas.openxmlformats.org/officeDocument/2006/relationships" type="pie" r:blip="">
                        <dgm:adjLst>
                          <dgm:adj idx="1" val="-141.4286"/>
                          <dgm:adj idx="2" val="-90"/>
                        </dgm:adjLst>
                      </dgm:shape>
                    </dgm:else>
                  </dgm:choose>
                </dgm:if>
                <dgm:if name="Name30" axis="precedSib" ptType="node" func="cnt" op="equ" val="2">
                  <dgm:choose name="Name31">
                    <dgm:if name="Name32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33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35"/>
                          <dgm:adj idx="2" val="-90"/>
                        </dgm:adjLst>
                      </dgm:shape>
                    </dgm:if>
                    <dgm:if name="Name34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62"/>
                          <dgm:adj idx="2" val="-90"/>
                        </dgm:adjLst>
                      </dgm:shape>
                    </dgm:if>
                    <dgm:if name="Name35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else name="Name36">
                      <dgm:shape xmlns:r="http://schemas.openxmlformats.org/officeDocument/2006/relationships" type="pie" r:blip="">
                        <dgm:adjLst>
                          <dgm:adj idx="1" val="-167.1429"/>
                          <dgm:adj idx="2" val="-90"/>
                        </dgm:adjLst>
                      </dgm:shape>
                    </dgm:else>
                  </dgm:choose>
                </dgm:if>
                <dgm:if name="Name37" axis="precedSib" ptType="node" func="cnt" op="equ" val="3">
                  <dgm:choose name="Name38">
                    <dgm:if name="Name39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0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6"/>
                          <dgm:adj idx="2" val="-90"/>
                        </dgm:adjLst>
                      </dgm:shape>
                    </dgm:if>
                    <dgm:if name="Name41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else name="Name42">
                      <dgm:shape xmlns:r="http://schemas.openxmlformats.org/officeDocument/2006/relationships" type="pie" r:blip="">
                        <dgm:adjLst>
                          <dgm:adj idx="1" val="167.1429"/>
                          <dgm:adj idx="2" val="-90"/>
                        </dgm:adjLst>
                      </dgm:shape>
                    </dgm:else>
                  </dgm:choose>
                </dgm:if>
                <dgm:if name="Name43" axis="precedSib" ptType="node" func="cnt" op="equ" val="4">
                  <dgm:choose name="Name44">
                    <dgm:if name="Name4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0"/>
                          <dgm:adj idx="2" val="-90"/>
                        </dgm:adjLst>
                      </dgm:shape>
                    </dgm:if>
                    <dgm:else name="Name47">
                      <dgm:shape xmlns:r="http://schemas.openxmlformats.org/officeDocument/2006/relationships" type="pie" r:blip="">
                        <dgm:adjLst>
                          <dgm:adj idx="1" val="141.4286"/>
                          <dgm:adj idx="2" val="-90"/>
                        </dgm:adjLst>
                      </dgm:shape>
                    </dgm:else>
                  </dgm:choose>
                </dgm:if>
                <dgm:if name="Name48" axis="precedSib" ptType="node" func="cnt" op="equ" val="5">
                  <dgm:choose name="Name49">
                    <dgm:if name="Name50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51">
                      <dgm:shape xmlns:r="http://schemas.openxmlformats.org/officeDocument/2006/relationships" type="pie" r:blip="">
                        <dgm:adjLst>
                          <dgm:adj idx="1" val="115.7143"/>
                          <dgm:adj idx="2" val="-90"/>
                        </dgm:adjLst>
                      </dgm:shape>
                    </dgm:else>
                  </dgm:choose>
                </dgm:if>
                <dgm:else name="Name52">
                  <dgm:shape xmlns:r="http://schemas.openxmlformats.org/officeDocument/2006/relationships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if>
            <dgm:else name="Name53">
              <dgm:choose name="Name54">
                <dgm:if name="Name55" axis="precedSib" ptType="node" func="cnt" op="equ" val="0">
                  <dgm:choose name="Name56">
                    <dgm:if name="Name5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5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59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if name="Name60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35"/>
                        </dgm:adjLst>
                      </dgm:shape>
                    </dgm:if>
                    <dgm:if name="Name61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6"/>
                        </dgm:adjLst>
                      </dgm:shape>
                    </dgm:if>
                    <dgm:if name="Name62" axis="followSib" ptType="node" func="cnt" op="equ" val="5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0"/>
                        </dgm:adjLst>
                      </dgm:shape>
                    </dgm:if>
                    <dgm:else name="Name6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15.7143"/>
                        </dgm:adjLst>
                      </dgm:shape>
                    </dgm:else>
                  </dgm:choose>
                </dgm:if>
                <dgm:if name="Name64" axis="precedSib" ptType="node" func="cnt" op="equ" val="1">
                  <dgm:choose name="Name65">
                    <dgm:if name="Name66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67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if name="Name68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69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2"/>
                        </dgm:adjLst>
                      </dgm:shape>
                    </dgm:if>
                    <dgm:if name="Name70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else name="Name7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41.4286"/>
                        </dgm:adjLst>
                      </dgm:shape>
                    </dgm:else>
                  </dgm:choose>
                </dgm:if>
                <dgm:if name="Name72" axis="precedSib" ptType="node" func="cnt" op="equ" val="2">
                  <dgm:choose name="Name73">
                    <dgm:if name="Name74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75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35"/>
                        </dgm:adjLst>
                      </dgm:shape>
                    </dgm:if>
                    <dgm:if name="Name76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2"/>
                        </dgm:adjLst>
                      </dgm:shape>
                    </dgm:if>
                    <dgm:if name="Name77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else name="Name78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7.1429"/>
                        </dgm:adjLst>
                      </dgm:shape>
                    </dgm:else>
                  </dgm:choose>
                </dgm:if>
                <dgm:if name="Name79" axis="precedSib" ptType="node" func="cnt" op="equ" val="3">
                  <dgm:choose name="Name80">
                    <dgm:if name="Name81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2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6"/>
                        </dgm:adjLst>
                      </dgm:shape>
                    </dgm:if>
                    <dgm:if name="Name83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else name="Name8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7.1429"/>
                        </dgm:adjLst>
                      </dgm:shape>
                    </dgm:else>
                  </dgm:choose>
                </dgm:if>
                <dgm:if name="Name85" axis="precedSib" ptType="node" func="cnt" op="equ" val="4">
                  <dgm:choose name="Name86">
                    <dgm:if name="Name8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0"/>
                        </dgm:adjLst>
                      </dgm:shape>
                    </dgm:if>
                    <dgm:else name="Name89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41.4286"/>
                        </dgm:adjLst>
                      </dgm:shape>
                    </dgm:else>
                  </dgm:choose>
                </dgm:if>
                <dgm:if name="Name90" axis="precedSib" ptType="node" func="cnt" op="equ" val="5">
                  <dgm:choose name="Name91">
                    <dgm:if name="Name92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9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15.7143"/>
                        </dgm:adjLst>
                      </dgm:shape>
                    </dgm:else>
                  </dgm:choose>
                </dgm:if>
                <dgm:else name="Name94">
                  <dgm:shape xmlns:r="http://schemas.openxmlformats.org/officeDocument/2006/relationships" rot="180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else>
          </dgm:choose>
          <dgm:presOf/>
        </dgm:layoutNode>
        <dgm:layoutNode name="Parent" styleLbl="revTx">
          <dgm:varLst>
            <dgm:chMax val="1"/>
            <dgm:chPref val="1"/>
            <dgm:bulletEnabled val="1"/>
          </dgm:varLst>
          <dgm:choose name="Name95">
            <dgm:if name="Name96" func="var" arg="dir" op="equ" val="norm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autoTxRot" val="grav"/>
              </dgm:alg>
            </dgm:if>
            <dgm:else name="Name97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autoTxRot" val="grav"/>
              </dgm:alg>
            </dgm:else>
          </dgm:choose>
          <dgm:choose name="Name98">
            <dgm:if name="Name99" func="var" arg="dir" op="equ" val="norm">
              <dgm:shape xmlns:r="http://schemas.openxmlformats.org/officeDocument/2006/relationships" rot="-90" type="rect" r:blip="">
                <dgm:adjLst/>
              </dgm:shape>
            </dgm:if>
            <dgm:else name="Name100">
              <dgm:shape xmlns:r="http://schemas.openxmlformats.org/officeDocument/2006/relationships" rot="90" type="rect" r:blip="">
                <dgm:adjLst/>
              </dgm:shape>
            </dgm:else>
          </dgm:choose>
          <dgm:presOf axis="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</dgm:layoutNode>
      <dgm:choose name="Name101">
        <dgm:if name="Name102" axis="ch" ptType="node" func="cnt" op="gte" val="1">
          <dgm:forEach name="negSibTransForEach" axis="ch" ptType="sibTrans" hideLastTrans="0" cnt="1">
            <dgm:layoutNode name="neg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  <dgm:layoutNode name="composite">
            <dgm:alg type="composite">
              <dgm:param type="ar" val="0.5"/>
            </dgm:alg>
            <dgm:shape xmlns:r="http://schemas.openxmlformats.org/officeDocument/2006/relationships" r:blip="">
              <dgm:adjLst/>
            </dgm:shape>
            <dgm:choose name="Name103">
              <dgm:if name="Name104" func="var" arg="dir" op="equ" val="norm">
                <dgm:constrLst>
                  <dgm:constr type="l" for="ch" forName="Child" refType="w" fact="0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if>
              <dgm:else name="Name105">
                <dgm:constrLst>
                  <dgm:constr type="r" for="ch" forName="Child" refType="w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else>
            </dgm:choose>
            <dgm:ruleLst/>
            <dgm:layoutNode name="Child" styleLbl="revTx">
              <dgm:varLst>
                <dgm:chMax val="0"/>
                <dgm:chPref val="0"/>
                <dgm:bulletEnabled val="1"/>
              </dgm:varLst>
              <dgm:choose name="Name106">
                <dgm:if name="Name107" func="var" arg="dir" op="equ" val="norm">
                  <dgm:alg type="tx">
                    <dgm:param type="parTxLTRAlign" val="l"/>
                    <dgm:param type="parTxRTLAlign" val="r"/>
                    <dgm:param type="txAnchorVert" val="t"/>
                  </dgm:alg>
                </dgm:if>
                <dgm:else name="Name108">
                  <dgm:alg type="tx">
                    <dgm:param type="parTxLTRAlign" val="r"/>
                    <dgm:param type="parTxRTLAlign" val="l"/>
                    <dgm:param type="txAnchorVert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"/>
                <dgm:constr type="rMarg" refType="primFontSz" fact="0"/>
                <dgm:constr type="tMarg" refType="primFontSz" fact="0"/>
                <dgm:constr type="bMarg" refType="primFontSz" fact="0"/>
              </dgm:constrLst>
              <dgm:ruleLst>
                <dgm:rule type="primFontSz" val="5" fact="NaN" max="NaN"/>
              </dgm:ruleLst>
            </dgm:layoutNode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</dgm:if>
        <dgm:else name="Name109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PieProcess">
  <dgm:title val=""/>
  <dgm:desc val=""/>
  <dgm:catLst>
    <dgm:cat type="list" pri="8600"/>
    <dgm:cat type="process" pri="4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</dgm:alg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w" for="ch" forName="ParentComposite" refType="w" fact="0.5"/>
      <dgm:constr type="h" for="ch" forName="ParentComposite" refType="h"/>
      <dgm:constr type="w" for="ch" forName="negSibTrans" refType="h" refFor="ch" refForName="composite" fact="-0.075"/>
      <dgm:constr type="w" for="ch" forName="sibTrans" refType="w" refFor="ch" refForName="composite" fact="0.0425"/>
    </dgm:constrLst>
    <dgm:forEach name="nodesForEach" axis="ch" ptType="node" cnt="7">
      <dgm:layoutNode name="ParentComposite">
        <dgm:alg type="composite">
          <dgm:param type="ar" val="0.2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l" for="ch" forName="Chord" refType="w" fact="0"/>
              <dgm:constr type="t" for="ch" forName="Chord" refType="h" fact="0"/>
              <dgm:constr type="w" for="ch" forName="Chord" refType="w"/>
              <dgm:constr type="h" for="ch" forName="Chord" refType="h" fact="0.25"/>
              <dgm:constr type="l" for="ch" forName="Pie" refType="w" fact="0.1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if>
          <dgm:else name="Name6">
            <dgm:constrLst>
              <dgm:constr type="r" for="ch" forName="Parent" refType="w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r" for="ch" forName="Chord" refType="w"/>
              <dgm:constr type="t" for="ch" forName="Chord" refType="h" fact="0"/>
              <dgm:constr type="w" for="ch" forName="Chord" refType="w"/>
              <dgm:constr type="h" for="ch" forName="Chord" refType="h" fact="0.25"/>
              <dgm:constr type="r" for="ch" forName="Pie" refType="w" fact="0.9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else>
        </dgm:choose>
        <dgm:layoutNode name="Chord" styleLbl="bgShp">
          <dgm:alg type="sp"/>
          <dgm:choose name="Name7">
            <dgm:if name="Name8" func="var" arg="dir" op="equ" val="norm">
              <dgm:shape xmlns:r="http://schemas.openxmlformats.org/officeDocument/2006/relationships" type="chord" r:blip="">
                <dgm:adjLst>
                  <dgm:adj idx="1" val="80"/>
                  <dgm:adj idx="2" val="-80"/>
                </dgm:adjLst>
              </dgm:shape>
            </dgm:if>
            <dgm:else name="Name9">
              <dgm:shape xmlns:r="http://schemas.openxmlformats.org/officeDocument/2006/relationships" rot="180" type="chord" r:blip="">
                <dgm:adjLst>
                  <dgm:adj idx="1" val="80"/>
                  <dgm:adj idx="2" val="-80"/>
                </dgm:adjLst>
              </dgm:shape>
            </dgm:else>
          </dgm:choose>
          <dgm:presOf/>
        </dgm:layoutNode>
        <dgm:layoutNode name="Pie" styleLbl="alignNode1">
          <dgm:alg type="sp"/>
          <dgm:choose name="Name10">
            <dgm:if name="Name11" func="var" arg="dir" op="equ" val="norm">
              <dgm:choose name="Name12">
                <dgm:if name="Name13" axis="precedSib" ptType="node" func="cnt" op="equ" val="0">
                  <dgm:choose name="Name14">
                    <dgm:if name="Name1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1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17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if name="Name18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35"/>
                          <dgm:adj idx="2" val="-90"/>
                        </dgm:adjLst>
                      </dgm:shape>
                    </dgm:if>
                    <dgm:if name="Name19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26"/>
                          <dgm:adj idx="2" val="-90"/>
                        </dgm:adjLst>
                      </dgm:shape>
                    </dgm:if>
                    <dgm:if name="Name20" axis="followSib" ptType="node" func="cnt" op="equ" val="5">
                      <dgm:shape xmlns:r="http://schemas.openxmlformats.org/officeDocument/2006/relationships" type="pie" r:blip="">
                        <dgm:adjLst>
                          <dgm:adj idx="1" val="-120"/>
                          <dgm:adj idx="2" val="-90"/>
                        </dgm:adjLst>
                      </dgm:shape>
                    </dgm:if>
                    <dgm:else name="Name21">
                      <dgm:shape xmlns:r="http://schemas.openxmlformats.org/officeDocument/2006/relationships" type="pie" r:blip="">
                        <dgm:adjLst>
                          <dgm:adj idx="1" val="-115.7143"/>
                          <dgm:adj idx="2" val="-90"/>
                        </dgm:adjLst>
                      </dgm:shape>
                    </dgm:else>
                  </dgm:choose>
                </dgm:if>
                <dgm:if name="Name22" axis="precedSib" ptType="node" func="cnt" op="equ" val="1">
                  <dgm:choose name="Name23">
                    <dgm:if name="Name24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25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if name="Name26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27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62"/>
                          <dgm:adj idx="2" val="-90"/>
                        </dgm:adjLst>
                      </dgm:shape>
                    </dgm:if>
                    <dgm:if name="Name28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else name="Name29">
                      <dgm:shape xmlns:r="http://schemas.openxmlformats.org/officeDocument/2006/relationships" type="pie" r:blip="">
                        <dgm:adjLst>
                          <dgm:adj idx="1" val="-141.4286"/>
                          <dgm:adj idx="2" val="-90"/>
                        </dgm:adjLst>
                      </dgm:shape>
                    </dgm:else>
                  </dgm:choose>
                </dgm:if>
                <dgm:if name="Name30" axis="precedSib" ptType="node" func="cnt" op="equ" val="2">
                  <dgm:choose name="Name31">
                    <dgm:if name="Name32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33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35"/>
                          <dgm:adj idx="2" val="-90"/>
                        </dgm:adjLst>
                      </dgm:shape>
                    </dgm:if>
                    <dgm:if name="Name34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62"/>
                          <dgm:adj idx="2" val="-90"/>
                        </dgm:adjLst>
                      </dgm:shape>
                    </dgm:if>
                    <dgm:if name="Name35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else name="Name36">
                      <dgm:shape xmlns:r="http://schemas.openxmlformats.org/officeDocument/2006/relationships" type="pie" r:blip="">
                        <dgm:adjLst>
                          <dgm:adj idx="1" val="-167.1429"/>
                          <dgm:adj idx="2" val="-90"/>
                        </dgm:adjLst>
                      </dgm:shape>
                    </dgm:else>
                  </dgm:choose>
                </dgm:if>
                <dgm:if name="Name37" axis="precedSib" ptType="node" func="cnt" op="equ" val="3">
                  <dgm:choose name="Name38">
                    <dgm:if name="Name39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0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6"/>
                          <dgm:adj idx="2" val="-90"/>
                        </dgm:adjLst>
                      </dgm:shape>
                    </dgm:if>
                    <dgm:if name="Name41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else name="Name42">
                      <dgm:shape xmlns:r="http://schemas.openxmlformats.org/officeDocument/2006/relationships" type="pie" r:blip="">
                        <dgm:adjLst>
                          <dgm:adj idx="1" val="167.1429"/>
                          <dgm:adj idx="2" val="-90"/>
                        </dgm:adjLst>
                      </dgm:shape>
                    </dgm:else>
                  </dgm:choose>
                </dgm:if>
                <dgm:if name="Name43" axis="precedSib" ptType="node" func="cnt" op="equ" val="4">
                  <dgm:choose name="Name44">
                    <dgm:if name="Name4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0"/>
                          <dgm:adj idx="2" val="-90"/>
                        </dgm:adjLst>
                      </dgm:shape>
                    </dgm:if>
                    <dgm:else name="Name47">
                      <dgm:shape xmlns:r="http://schemas.openxmlformats.org/officeDocument/2006/relationships" type="pie" r:blip="">
                        <dgm:adjLst>
                          <dgm:adj idx="1" val="141.4286"/>
                          <dgm:adj idx="2" val="-90"/>
                        </dgm:adjLst>
                      </dgm:shape>
                    </dgm:else>
                  </dgm:choose>
                </dgm:if>
                <dgm:if name="Name48" axis="precedSib" ptType="node" func="cnt" op="equ" val="5">
                  <dgm:choose name="Name49">
                    <dgm:if name="Name50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51">
                      <dgm:shape xmlns:r="http://schemas.openxmlformats.org/officeDocument/2006/relationships" type="pie" r:blip="">
                        <dgm:adjLst>
                          <dgm:adj idx="1" val="115.7143"/>
                          <dgm:adj idx="2" val="-90"/>
                        </dgm:adjLst>
                      </dgm:shape>
                    </dgm:else>
                  </dgm:choose>
                </dgm:if>
                <dgm:else name="Name52">
                  <dgm:shape xmlns:r="http://schemas.openxmlformats.org/officeDocument/2006/relationships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if>
            <dgm:else name="Name53">
              <dgm:choose name="Name54">
                <dgm:if name="Name55" axis="precedSib" ptType="node" func="cnt" op="equ" val="0">
                  <dgm:choose name="Name56">
                    <dgm:if name="Name5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5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59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if name="Name60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35"/>
                        </dgm:adjLst>
                      </dgm:shape>
                    </dgm:if>
                    <dgm:if name="Name61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6"/>
                        </dgm:adjLst>
                      </dgm:shape>
                    </dgm:if>
                    <dgm:if name="Name62" axis="followSib" ptType="node" func="cnt" op="equ" val="5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0"/>
                        </dgm:adjLst>
                      </dgm:shape>
                    </dgm:if>
                    <dgm:else name="Name6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15.7143"/>
                        </dgm:adjLst>
                      </dgm:shape>
                    </dgm:else>
                  </dgm:choose>
                </dgm:if>
                <dgm:if name="Name64" axis="precedSib" ptType="node" func="cnt" op="equ" val="1">
                  <dgm:choose name="Name65">
                    <dgm:if name="Name66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67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if name="Name68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69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2"/>
                        </dgm:adjLst>
                      </dgm:shape>
                    </dgm:if>
                    <dgm:if name="Name70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else name="Name7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41.4286"/>
                        </dgm:adjLst>
                      </dgm:shape>
                    </dgm:else>
                  </dgm:choose>
                </dgm:if>
                <dgm:if name="Name72" axis="precedSib" ptType="node" func="cnt" op="equ" val="2">
                  <dgm:choose name="Name73">
                    <dgm:if name="Name74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75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35"/>
                        </dgm:adjLst>
                      </dgm:shape>
                    </dgm:if>
                    <dgm:if name="Name76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2"/>
                        </dgm:adjLst>
                      </dgm:shape>
                    </dgm:if>
                    <dgm:if name="Name77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else name="Name78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7.1429"/>
                        </dgm:adjLst>
                      </dgm:shape>
                    </dgm:else>
                  </dgm:choose>
                </dgm:if>
                <dgm:if name="Name79" axis="precedSib" ptType="node" func="cnt" op="equ" val="3">
                  <dgm:choose name="Name80">
                    <dgm:if name="Name81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2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6"/>
                        </dgm:adjLst>
                      </dgm:shape>
                    </dgm:if>
                    <dgm:if name="Name83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else name="Name8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7.1429"/>
                        </dgm:adjLst>
                      </dgm:shape>
                    </dgm:else>
                  </dgm:choose>
                </dgm:if>
                <dgm:if name="Name85" axis="precedSib" ptType="node" func="cnt" op="equ" val="4">
                  <dgm:choose name="Name86">
                    <dgm:if name="Name8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0"/>
                        </dgm:adjLst>
                      </dgm:shape>
                    </dgm:if>
                    <dgm:else name="Name89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41.4286"/>
                        </dgm:adjLst>
                      </dgm:shape>
                    </dgm:else>
                  </dgm:choose>
                </dgm:if>
                <dgm:if name="Name90" axis="precedSib" ptType="node" func="cnt" op="equ" val="5">
                  <dgm:choose name="Name91">
                    <dgm:if name="Name92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9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15.7143"/>
                        </dgm:adjLst>
                      </dgm:shape>
                    </dgm:else>
                  </dgm:choose>
                </dgm:if>
                <dgm:else name="Name94">
                  <dgm:shape xmlns:r="http://schemas.openxmlformats.org/officeDocument/2006/relationships" rot="180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else>
          </dgm:choose>
          <dgm:presOf/>
        </dgm:layoutNode>
        <dgm:layoutNode name="Parent" styleLbl="revTx">
          <dgm:varLst>
            <dgm:chMax val="1"/>
            <dgm:chPref val="1"/>
            <dgm:bulletEnabled val="1"/>
          </dgm:varLst>
          <dgm:choose name="Name95">
            <dgm:if name="Name96" func="var" arg="dir" op="equ" val="norm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autoTxRot" val="grav"/>
              </dgm:alg>
            </dgm:if>
            <dgm:else name="Name97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autoTxRot" val="grav"/>
              </dgm:alg>
            </dgm:else>
          </dgm:choose>
          <dgm:choose name="Name98">
            <dgm:if name="Name99" func="var" arg="dir" op="equ" val="norm">
              <dgm:shape xmlns:r="http://schemas.openxmlformats.org/officeDocument/2006/relationships" rot="-90" type="rect" r:blip="">
                <dgm:adjLst/>
              </dgm:shape>
            </dgm:if>
            <dgm:else name="Name100">
              <dgm:shape xmlns:r="http://schemas.openxmlformats.org/officeDocument/2006/relationships" rot="90" type="rect" r:blip="">
                <dgm:adjLst/>
              </dgm:shape>
            </dgm:else>
          </dgm:choose>
          <dgm:presOf axis="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</dgm:layoutNode>
      <dgm:choose name="Name101">
        <dgm:if name="Name102" axis="ch" ptType="node" func="cnt" op="gte" val="1">
          <dgm:forEach name="negSibTransForEach" axis="ch" ptType="sibTrans" hideLastTrans="0" cnt="1">
            <dgm:layoutNode name="neg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  <dgm:layoutNode name="composite">
            <dgm:alg type="composite">
              <dgm:param type="ar" val="0.5"/>
            </dgm:alg>
            <dgm:shape xmlns:r="http://schemas.openxmlformats.org/officeDocument/2006/relationships" r:blip="">
              <dgm:adjLst/>
            </dgm:shape>
            <dgm:choose name="Name103">
              <dgm:if name="Name104" func="var" arg="dir" op="equ" val="norm">
                <dgm:constrLst>
                  <dgm:constr type="l" for="ch" forName="Child" refType="w" fact="0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if>
              <dgm:else name="Name105">
                <dgm:constrLst>
                  <dgm:constr type="r" for="ch" forName="Child" refType="w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else>
            </dgm:choose>
            <dgm:ruleLst/>
            <dgm:layoutNode name="Child" styleLbl="revTx">
              <dgm:varLst>
                <dgm:chMax val="0"/>
                <dgm:chPref val="0"/>
                <dgm:bulletEnabled val="1"/>
              </dgm:varLst>
              <dgm:choose name="Name106">
                <dgm:if name="Name107" func="var" arg="dir" op="equ" val="norm">
                  <dgm:alg type="tx">
                    <dgm:param type="parTxLTRAlign" val="l"/>
                    <dgm:param type="parTxRTLAlign" val="r"/>
                    <dgm:param type="txAnchorVert" val="t"/>
                  </dgm:alg>
                </dgm:if>
                <dgm:else name="Name108">
                  <dgm:alg type="tx">
                    <dgm:param type="parTxLTRAlign" val="r"/>
                    <dgm:param type="parTxRTLAlign" val="l"/>
                    <dgm:param type="txAnchorVert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"/>
                <dgm:constr type="rMarg" refType="primFontSz" fact="0"/>
                <dgm:constr type="tMarg" refType="primFontSz" fact="0"/>
                <dgm:constr type="bMarg" refType="primFontSz" fact="0"/>
              </dgm:constrLst>
              <dgm:ruleLst>
                <dgm:rule type="primFontSz" val="5" fact="NaN" max="NaN"/>
              </dgm:ruleLst>
            </dgm:layoutNode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</dgm:if>
        <dgm:else name="Name10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="" xmlns:a16="http://schemas.microsoft.com/office/drawing/2014/main" id="{56876A3F-4FE3-4D4F-B92F-1631838507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="" xmlns:a16="http://schemas.microsoft.com/office/drawing/2014/main" id="{894516C7-1FF3-F44B-93B1-24B9AA324A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0586186-4E79-4ACE-9213-6471257EF6E4}" type="datetime1">
              <a:rPr lang="es-ES" smtClean="0"/>
              <a:pPr rtl="0"/>
              <a:t>18/04/2024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="" xmlns:a16="http://schemas.microsoft.com/office/drawing/2014/main" id="{EDC6268A-8AA9-4C40-BEFB-029DF3E811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="" xmlns:a16="http://schemas.microsoft.com/office/drawing/2014/main" id="{08E928AC-AE76-324A-BA05-D16BF60C79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E62C3C4-9460-4343-9283-24A378E2714B}" type="slidenum">
              <a:rPr lang="es-ES" smtClean="0"/>
              <a:pPr rtl="0"/>
              <a:t>‹Nº›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41905489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5349E8E-0F3C-4B4D-9DF6-8EAD12519BCF}" type="datetime1">
              <a:rPr lang="es-ES" noProof="0" smtClean="0"/>
              <a:pPr rtl="0"/>
              <a:t>18/04/2024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6DE8F2A-B3D4-43F2-B39B-CD77F64A1950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="" xmlns:p14="http://schemas.microsoft.com/office/powerpoint/2010/main" val="4461779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s-ES" smtClean="0"/>
              <a:pPr rtl="0"/>
              <a:t>1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1681437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s-ES" smtClean="0"/>
              <a:pPr rtl="0"/>
              <a:t>10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1377422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Residuos y tasa</a:t>
            </a:r>
          </a:p>
          <a:p>
            <a:pPr rtl="0"/>
            <a:r>
              <a:rPr lang="es-ES" dirty="0" smtClean="0"/>
              <a:t>Correlación</a:t>
            </a:r>
            <a:r>
              <a:rPr lang="es-ES" baseline="0" dirty="0" smtClean="0"/>
              <a:t> </a:t>
            </a:r>
            <a:r>
              <a:rPr lang="es-ES" dirty="0" smtClean="0"/>
              <a:t>2000-2018</a:t>
            </a:r>
            <a:r>
              <a:rPr lang="es-ES" dirty="0"/>
              <a:t>.  total: 0,45. South negativa. West baja positiva. </a:t>
            </a:r>
            <a:r>
              <a:rPr lang="es-ES" dirty="0" err="1"/>
              <a:t>Baltic</a:t>
            </a:r>
            <a:r>
              <a:rPr lang="es-ES" dirty="0"/>
              <a:t> alta positiva, </a:t>
            </a:r>
            <a:r>
              <a:rPr lang="es-ES" dirty="0" err="1"/>
              <a:t>nordica</a:t>
            </a:r>
            <a:r>
              <a:rPr lang="es-ES" dirty="0"/>
              <a:t> moderada alta y este </a:t>
            </a:r>
            <a:r>
              <a:rPr lang="es-ES" dirty="0" smtClean="0"/>
              <a:t>también.</a:t>
            </a:r>
            <a:endParaRPr lang="es-ES" dirty="0"/>
          </a:p>
          <a:p>
            <a:pPr rtl="0"/>
            <a:r>
              <a:rPr lang="es-ES" dirty="0" smtClean="0"/>
              <a:t>Correlación</a:t>
            </a:r>
            <a:r>
              <a:rPr lang="es-ES" baseline="0" dirty="0" smtClean="0"/>
              <a:t> </a:t>
            </a:r>
            <a:r>
              <a:rPr lang="es-ES" dirty="0" smtClean="0"/>
              <a:t>2018-2021</a:t>
            </a:r>
            <a:r>
              <a:rPr lang="es-ES" dirty="0"/>
              <a:t>. total: 0,34. South muy negativa, </a:t>
            </a:r>
            <a:r>
              <a:rPr lang="es-ES" dirty="0" err="1"/>
              <a:t>Baltic</a:t>
            </a:r>
            <a:r>
              <a:rPr lang="es-ES" dirty="0"/>
              <a:t> y East muy positiva. Norte moderada y </a:t>
            </a:r>
            <a:r>
              <a:rPr lang="es-ES" dirty="0" err="1"/>
              <a:t>west</a:t>
            </a:r>
            <a:r>
              <a:rPr lang="es-ES" dirty="0"/>
              <a:t> baja positiva. </a:t>
            </a:r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s-ES" smtClean="0"/>
              <a:pPr rtl="0"/>
              <a:t>11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3459512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Correlación VAA residuos 0.08. </a:t>
            </a:r>
          </a:p>
          <a:p>
            <a:pPr rtl="0"/>
            <a:r>
              <a:rPr lang="es-ES" dirty="0"/>
              <a:t>Correlación VAA tasa re c. 0,19 por los países del sur y </a:t>
            </a:r>
            <a:r>
              <a:rPr lang="es-ES" dirty="0" err="1"/>
              <a:t>west</a:t>
            </a:r>
            <a:r>
              <a:rPr lang="es-ES" dirty="0"/>
              <a:t>, si no negativa</a:t>
            </a:r>
          </a:p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s-ES" smtClean="0"/>
              <a:pPr rtl="0"/>
              <a:t>12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23527358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Correlación VAA tasa re c. 0,19 por los países del sur y </a:t>
            </a:r>
            <a:r>
              <a:rPr lang="es-ES" dirty="0" err="1"/>
              <a:t>west</a:t>
            </a:r>
            <a:r>
              <a:rPr lang="es-ES" dirty="0"/>
              <a:t>, si no negativa. Norte y Este negativa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Correlación VAA residuos 0.08. Bálticos, Sur muy negativa. Norte y este también. Solo Oeste en positiva</a:t>
            </a:r>
          </a:p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s-ES" smtClean="0"/>
              <a:pPr rtl="0"/>
              <a:t>13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170821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Correlación VAA residuos 0.08. </a:t>
            </a:r>
          </a:p>
          <a:p>
            <a:pPr rtl="0"/>
            <a:r>
              <a:rPr lang="es-ES" dirty="0"/>
              <a:t>Correlación VAA tasa re c. 0,19 por los países del sur y </a:t>
            </a:r>
            <a:r>
              <a:rPr lang="es-ES" dirty="0" err="1"/>
              <a:t>west</a:t>
            </a:r>
            <a:r>
              <a:rPr lang="es-ES" dirty="0"/>
              <a:t>, si no negativa</a:t>
            </a:r>
          </a:p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s-ES" smtClean="0"/>
              <a:pPr rtl="0"/>
              <a:t>14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24074907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Correlación 2000-2018. 0,63. Alta correlación positiva en </a:t>
            </a:r>
            <a:r>
              <a:rPr lang="es-ES" dirty="0" err="1"/>
              <a:t>Baltic</a:t>
            </a:r>
            <a:r>
              <a:rPr lang="es-ES" dirty="0"/>
              <a:t> </a:t>
            </a:r>
            <a:r>
              <a:rPr lang="es-ES" dirty="0" err="1"/>
              <a:t>Eas</a:t>
            </a:r>
            <a:r>
              <a:rPr lang="es-ES" dirty="0"/>
              <a:t> y South. En cambio en West es negativa.</a:t>
            </a:r>
          </a:p>
          <a:p>
            <a:pPr rtl="0"/>
            <a:endParaRPr lang="es-ES" dirty="0"/>
          </a:p>
          <a:p>
            <a:pPr rtl="0"/>
            <a:r>
              <a:rPr lang="es-ES" dirty="0" smtClean="0"/>
              <a:t>Correlación 2008-2021 </a:t>
            </a:r>
            <a:r>
              <a:rPr lang="es-ES" dirty="0"/>
              <a:t>0,45. Baja porque </a:t>
            </a:r>
            <a:r>
              <a:rPr lang="es-ES" dirty="0" err="1"/>
              <a:t>Baltic</a:t>
            </a:r>
            <a:r>
              <a:rPr lang="es-ES" dirty="0"/>
              <a:t> pasa a tener negativa, crece la negativa de West y North pasa a negativa.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s-ES" smtClean="0"/>
              <a:pPr rtl="0"/>
              <a:t>15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11613889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s-ES" smtClean="0"/>
              <a:pPr rtl="0"/>
              <a:t>16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36203292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s-ES" smtClean="0"/>
              <a:pPr rtl="0"/>
              <a:t>17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34522619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s-ES" smtClean="0"/>
              <a:pPr rtl="0"/>
              <a:t>18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2751186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s-ES" smtClean="0"/>
              <a:pPr rtl="0"/>
              <a:t>19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3476779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s-ES" smtClean="0"/>
              <a:pPr rtl="0"/>
              <a:t>2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1871392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s-ES" smtClean="0"/>
              <a:pPr rtl="0"/>
              <a:t>20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3222397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s-ES" smtClean="0"/>
              <a:pPr rtl="0"/>
              <a:t>3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1231267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s-ES" smtClean="0"/>
              <a:pPr rtl="0"/>
              <a:t>4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4108562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s-ES" smtClean="0"/>
              <a:pPr rtl="0"/>
              <a:t>5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1321077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Grupo: </a:t>
            </a:r>
            <a:r>
              <a:rPr lang="es-ES" dirty="0" err="1"/>
              <a:t>Baltic</a:t>
            </a:r>
            <a:r>
              <a:rPr lang="es-ES" dirty="0"/>
              <a:t> Estonia, </a:t>
            </a:r>
            <a:r>
              <a:rPr lang="es-ES" dirty="0" err="1"/>
              <a:t>Lithuania</a:t>
            </a:r>
            <a:r>
              <a:rPr lang="es-ES" dirty="0"/>
              <a:t>, </a:t>
            </a:r>
            <a:r>
              <a:rPr lang="es-ES" dirty="0" err="1"/>
              <a:t>Latvia</a:t>
            </a:r>
            <a:r>
              <a:rPr lang="es-ES" dirty="0"/>
              <a:t> Grupo: East Bulgaria, </a:t>
            </a:r>
            <a:r>
              <a:rPr lang="es-ES" dirty="0" err="1"/>
              <a:t>Czechia</a:t>
            </a:r>
            <a:r>
              <a:rPr lang="es-ES" dirty="0"/>
              <a:t>, </a:t>
            </a:r>
            <a:r>
              <a:rPr lang="es-ES" dirty="0" err="1"/>
              <a:t>Hungary</a:t>
            </a:r>
            <a:r>
              <a:rPr lang="es-ES" dirty="0"/>
              <a:t>, </a:t>
            </a:r>
            <a:r>
              <a:rPr lang="es-ES" dirty="0" err="1"/>
              <a:t>Poland</a:t>
            </a:r>
            <a:r>
              <a:rPr lang="es-ES" dirty="0"/>
              <a:t>, Romania, </a:t>
            </a:r>
            <a:r>
              <a:rPr lang="es-ES" dirty="0" err="1"/>
              <a:t>Slovenia</a:t>
            </a:r>
            <a:r>
              <a:rPr lang="es-ES" dirty="0"/>
              <a:t>, </a:t>
            </a:r>
            <a:r>
              <a:rPr lang="es-ES" dirty="0" err="1"/>
              <a:t>Slovakia</a:t>
            </a:r>
            <a:r>
              <a:rPr lang="es-ES" dirty="0"/>
              <a:t> Grupo: NAN EU27_2020 Grupo: North </a:t>
            </a:r>
            <a:r>
              <a:rPr lang="es-ES" dirty="0" err="1"/>
              <a:t>Denmark</a:t>
            </a:r>
            <a:r>
              <a:rPr lang="es-ES" dirty="0"/>
              <a:t>, </a:t>
            </a:r>
            <a:r>
              <a:rPr lang="es-ES" dirty="0" err="1"/>
              <a:t>Finland</a:t>
            </a:r>
            <a:r>
              <a:rPr lang="es-ES" dirty="0"/>
              <a:t>, </a:t>
            </a:r>
            <a:r>
              <a:rPr lang="es-ES" dirty="0" err="1"/>
              <a:t>Norway</a:t>
            </a:r>
            <a:r>
              <a:rPr lang="es-ES" dirty="0"/>
              <a:t>, </a:t>
            </a:r>
            <a:r>
              <a:rPr lang="es-ES" dirty="0" err="1"/>
              <a:t>Sweden</a:t>
            </a:r>
            <a:r>
              <a:rPr lang="es-ES" dirty="0"/>
              <a:t> Grupo: South </a:t>
            </a:r>
            <a:r>
              <a:rPr lang="es-ES" dirty="0" err="1"/>
              <a:t>Cyprus</a:t>
            </a:r>
            <a:r>
              <a:rPr lang="es-ES" dirty="0"/>
              <a:t>, </a:t>
            </a:r>
            <a:r>
              <a:rPr lang="es-ES" dirty="0" err="1"/>
              <a:t>Greece</a:t>
            </a:r>
            <a:r>
              <a:rPr lang="es-ES" dirty="0"/>
              <a:t>, </a:t>
            </a:r>
            <a:r>
              <a:rPr lang="es-ES" dirty="0" err="1"/>
              <a:t>Spain</a:t>
            </a:r>
            <a:r>
              <a:rPr lang="es-ES" dirty="0"/>
              <a:t>, </a:t>
            </a:r>
            <a:r>
              <a:rPr lang="es-ES" dirty="0" err="1"/>
              <a:t>Italy</a:t>
            </a:r>
            <a:r>
              <a:rPr lang="es-ES" dirty="0"/>
              <a:t>, Malta, Portugal Grupo: West Austria, </a:t>
            </a:r>
            <a:r>
              <a:rPr lang="es-ES" dirty="0" err="1"/>
              <a:t>Belgium</a:t>
            </a:r>
            <a:r>
              <a:rPr lang="es-ES" dirty="0"/>
              <a:t>, </a:t>
            </a:r>
            <a:r>
              <a:rPr lang="es-ES" dirty="0" err="1"/>
              <a:t>Switzerland</a:t>
            </a:r>
            <a:r>
              <a:rPr lang="es-ES" dirty="0"/>
              <a:t>, </a:t>
            </a:r>
            <a:r>
              <a:rPr lang="es-ES" dirty="0" err="1"/>
              <a:t>Germany</a:t>
            </a:r>
            <a:r>
              <a:rPr lang="es-ES" dirty="0"/>
              <a:t>, France, </a:t>
            </a:r>
            <a:r>
              <a:rPr lang="es-ES" dirty="0" err="1"/>
              <a:t>Luxembourg</a:t>
            </a:r>
            <a:r>
              <a:rPr lang="es-ES" dirty="0"/>
              <a:t>, </a:t>
            </a:r>
            <a:r>
              <a:rPr lang="es-ES" dirty="0" err="1"/>
              <a:t>Netherlands</a:t>
            </a:r>
            <a:endParaRPr lang="es-ES" dirty="0"/>
          </a:p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s-ES" smtClean="0"/>
              <a:pPr rtl="0"/>
              <a:t>6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1515750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s-ES" smtClean="0"/>
              <a:pPr rtl="0"/>
              <a:t>7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404119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s-ES" smtClean="0"/>
              <a:pPr rtl="0"/>
              <a:t>8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2958786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s-ES" smtClean="0"/>
              <a:pPr rtl="0"/>
              <a:t>9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1104056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Marcador de posición de imagen 35">
            <a:extLst>
              <a:ext uri="{FF2B5EF4-FFF2-40B4-BE49-F238E27FC236}">
                <a16:creationId xmlns="" xmlns:a16="http://schemas.microsoft.com/office/drawing/2014/main" id="{8B934246-87B1-4444-9DCA-06622CAD55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3992" y="124953"/>
            <a:ext cx="11944014" cy="4372387"/>
          </a:xfrm>
          <a:custGeom>
            <a:avLst/>
            <a:gdLst>
              <a:gd name="connsiteX0" fmla="*/ 0 w 11944014"/>
              <a:gd name="connsiteY0" fmla="*/ 0 h 4372387"/>
              <a:gd name="connsiteX1" fmla="*/ 11944014 w 11944014"/>
              <a:gd name="connsiteY1" fmla="*/ 0 h 4372387"/>
              <a:gd name="connsiteX2" fmla="*/ 11944014 w 11944014"/>
              <a:gd name="connsiteY2" fmla="*/ 4064314 h 4372387"/>
              <a:gd name="connsiteX3" fmla="*/ 11419539 w 11944014"/>
              <a:gd name="connsiteY3" fmla="*/ 4152711 h 4372387"/>
              <a:gd name="connsiteX4" fmla="*/ 4857299 w 11944014"/>
              <a:gd name="connsiteY4" fmla="*/ 3772522 h 4372387"/>
              <a:gd name="connsiteX5" fmla="*/ 510557 w 11944014"/>
              <a:gd name="connsiteY5" fmla="*/ 3115117 h 4372387"/>
              <a:gd name="connsiteX6" fmla="*/ 0 w 11944014"/>
              <a:gd name="connsiteY6" fmla="*/ 3085767 h 437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44014" h="4372387">
                <a:moveTo>
                  <a:pt x="0" y="0"/>
                </a:moveTo>
                <a:lnTo>
                  <a:pt x="11944014" y="0"/>
                </a:lnTo>
                <a:lnTo>
                  <a:pt x="11944014" y="4064314"/>
                </a:lnTo>
                <a:lnTo>
                  <a:pt x="11419539" y="4152711"/>
                </a:lnTo>
                <a:cubicBezTo>
                  <a:pt x="10120431" y="4379826"/>
                  <a:pt x="8581267" y="4634432"/>
                  <a:pt x="4857299" y="3772522"/>
                </a:cubicBezTo>
                <a:cubicBezTo>
                  <a:pt x="3261016" y="3403063"/>
                  <a:pt x="1951876" y="3212078"/>
                  <a:pt x="510557" y="3115117"/>
                </a:cubicBezTo>
                <a:lnTo>
                  <a:pt x="0" y="30857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 rtl="0"/>
            <a:r>
              <a:rPr lang="es-ES" noProof="0"/>
              <a:t>Insertar imagen</a:t>
            </a:r>
          </a:p>
        </p:txBody>
      </p:sp>
      <p:sp>
        <p:nvSpPr>
          <p:cNvPr id="8" name="Forma libre: Forma 7">
            <a:extLst>
              <a:ext uri="{FF2B5EF4-FFF2-40B4-BE49-F238E27FC236}">
                <a16:creationId xmlns="" xmlns:a16="http://schemas.microsoft.com/office/drawing/2014/main" id="{1E99C6B2-05CE-48A7-8696-CEC64BE74DF5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123993 w 12192001"/>
              <a:gd name="connsiteY0" fmla="*/ 123993 h 6858000"/>
              <a:gd name="connsiteX1" fmla="*/ 123993 w 12192001"/>
              <a:gd name="connsiteY1" fmla="*/ 3209760 h 6858000"/>
              <a:gd name="connsiteX2" fmla="*/ 634550 w 12192001"/>
              <a:gd name="connsiteY2" fmla="*/ 3239110 h 6858000"/>
              <a:gd name="connsiteX3" fmla="*/ 4981292 w 12192001"/>
              <a:gd name="connsiteY3" fmla="*/ 3896515 h 6858000"/>
              <a:gd name="connsiteX4" fmla="*/ 11543532 w 12192001"/>
              <a:gd name="connsiteY4" fmla="*/ 4276704 h 6858000"/>
              <a:gd name="connsiteX5" fmla="*/ 12068007 w 12192001"/>
              <a:gd name="connsiteY5" fmla="*/ 4188307 h 6858000"/>
              <a:gd name="connsiteX6" fmla="*/ 12068007 w 12192001"/>
              <a:gd name="connsiteY6" fmla="*/ 123993 h 6858000"/>
              <a:gd name="connsiteX7" fmla="*/ 0 w 12192001"/>
              <a:gd name="connsiteY7" fmla="*/ 0 h 6858000"/>
              <a:gd name="connsiteX8" fmla="*/ 12192000 w 12192001"/>
              <a:gd name="connsiteY8" fmla="*/ 0 h 6858000"/>
              <a:gd name="connsiteX9" fmla="*/ 12192000 w 12192001"/>
              <a:gd name="connsiteY9" fmla="*/ 4167393 h 6858000"/>
              <a:gd name="connsiteX10" fmla="*/ 12192001 w 12192001"/>
              <a:gd name="connsiteY10" fmla="*/ 4167393 h 6858000"/>
              <a:gd name="connsiteX11" fmla="*/ 12192001 w 12192001"/>
              <a:gd name="connsiteY11" fmla="*/ 4799849 h 6858000"/>
              <a:gd name="connsiteX12" fmla="*/ 12192001 w 12192001"/>
              <a:gd name="connsiteY12" fmla="*/ 4950491 h 6858000"/>
              <a:gd name="connsiteX13" fmla="*/ 12192001 w 12192001"/>
              <a:gd name="connsiteY13" fmla="*/ 6858000 h 6858000"/>
              <a:gd name="connsiteX14" fmla="*/ 12192000 w 12192001"/>
              <a:gd name="connsiteY14" fmla="*/ 6858000 h 6858000"/>
              <a:gd name="connsiteX15" fmla="*/ 1 w 12192001"/>
              <a:gd name="connsiteY15" fmla="*/ 6858000 h 6858000"/>
              <a:gd name="connsiteX16" fmla="*/ 0 w 12192001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1" h="6858000">
                <a:moveTo>
                  <a:pt x="123993" y="123993"/>
                </a:moveTo>
                <a:lnTo>
                  <a:pt x="123993" y="3209760"/>
                </a:lnTo>
                <a:lnTo>
                  <a:pt x="634550" y="3239110"/>
                </a:lnTo>
                <a:cubicBezTo>
                  <a:pt x="2075869" y="3336071"/>
                  <a:pt x="3385009" y="3527056"/>
                  <a:pt x="4981292" y="3896515"/>
                </a:cubicBezTo>
                <a:cubicBezTo>
                  <a:pt x="8705260" y="4758425"/>
                  <a:pt x="10244424" y="4503819"/>
                  <a:pt x="11543532" y="4276704"/>
                </a:cubicBezTo>
                <a:lnTo>
                  <a:pt x="12068007" y="4188307"/>
                </a:lnTo>
                <a:lnTo>
                  <a:pt x="12068007" y="12399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167393"/>
                </a:lnTo>
                <a:lnTo>
                  <a:pt x="12192001" y="4167393"/>
                </a:lnTo>
                <a:lnTo>
                  <a:pt x="12192001" y="4799849"/>
                </a:lnTo>
                <a:lnTo>
                  <a:pt x="12192001" y="4950491"/>
                </a:lnTo>
                <a:lnTo>
                  <a:pt x="12192001" y="6858000"/>
                </a:lnTo>
                <a:lnTo>
                  <a:pt x="12192000" y="685800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 rtl="0"/>
            <a:r>
              <a:rPr lang="es-ES" noProof="0"/>
              <a:t>Subtítulo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 rtl="0"/>
            <a:r>
              <a:rPr lang="es-ES" noProof="0"/>
              <a:t>Título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=""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="" xmlns:p14="http://schemas.microsoft.com/office/powerpoint/2010/main" val="1170484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250916"/>
            <a:ext cx="11174186" cy="1089529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=""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es-ES" noProof="0"/>
              <a:t>Insertar imagen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=""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5240" y="3802065"/>
            <a:ext cx="9784080" cy="334508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2" name="Marcador de texto 8">
            <a:extLst>
              <a:ext uri="{FF2B5EF4-FFF2-40B4-BE49-F238E27FC236}">
                <a16:creationId xmlns=""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5240" y="4294303"/>
            <a:ext cx="9784080" cy="1737360"/>
          </a:xfrm>
        </p:spPr>
        <p:txBody>
          <a:bodyPr rtlCol="0"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="" xmlns:a16="http://schemas.microsoft.com/office/drawing/2014/main" id="{05951AB2-D568-4A7E-9408-FADC8BED4119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2414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res secci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=""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=""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es-ES" noProof="0"/>
              <a:t>Insertar imagen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=""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5240" y="3802065"/>
            <a:ext cx="2820761" cy="334508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0" name="Marcador de texto 8">
            <a:extLst>
              <a:ext uri="{FF2B5EF4-FFF2-40B4-BE49-F238E27FC236}">
                <a16:creationId xmlns=""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23026" y="3802065"/>
            <a:ext cx="2820761" cy="334508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1" name="Marcador de texto 8">
            <a:extLst>
              <a:ext uri="{FF2B5EF4-FFF2-40B4-BE49-F238E27FC236}">
                <a16:creationId xmlns="" xmlns:a16="http://schemas.microsoft.com/office/drawing/2014/main" id="{08664829-F6FB-4E31-BF5C-C895ADF2BA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99" y="3802065"/>
            <a:ext cx="2820761" cy="334508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2" name="Marcador de texto 8">
            <a:extLst>
              <a:ext uri="{FF2B5EF4-FFF2-40B4-BE49-F238E27FC236}">
                <a16:creationId xmlns=""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5240" y="4294303"/>
            <a:ext cx="2820761" cy="1496898"/>
          </a:xfrm>
        </p:spPr>
        <p:txBody>
          <a:bodyPr rtlCol="0"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3" name="Marcador de texto 8">
            <a:extLst>
              <a:ext uri="{FF2B5EF4-FFF2-40B4-BE49-F238E27FC236}">
                <a16:creationId xmlns=""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3026" y="4294303"/>
            <a:ext cx="2820761" cy="1496898"/>
          </a:xfrm>
        </p:spPr>
        <p:txBody>
          <a:bodyPr rtlCol="0"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4" name="Marcador de texto 8">
            <a:extLst>
              <a:ext uri="{FF2B5EF4-FFF2-40B4-BE49-F238E27FC236}">
                <a16:creationId xmlns="" xmlns:a16="http://schemas.microsoft.com/office/drawing/2014/main" id="{7E9E558E-F7EF-4347-AD3C-FDB2A9BCF6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35999" y="4294303"/>
            <a:ext cx="2820761" cy="1496898"/>
          </a:xfrm>
        </p:spPr>
        <p:txBody>
          <a:bodyPr rtlCol="0"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="" xmlns:a16="http://schemas.microsoft.com/office/drawing/2014/main" id="{B9AD2AC4-32E8-BC46-848C-BEA37118C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="" xmlns:p14="http://schemas.microsoft.com/office/powerpoint/2010/main" val="2554481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e media página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4">
            <a:extLst>
              <a:ext uri="{FF2B5EF4-FFF2-40B4-BE49-F238E27FC236}">
                <a16:creationId xmlns="" xmlns:a16="http://schemas.microsoft.com/office/drawing/2014/main" id="{679784BB-7CDD-484B-8F47-9CF1D79993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99200" y="0"/>
            <a:ext cx="58928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es-ES" noProof="0"/>
              <a:t>Insertar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6314" y="244477"/>
            <a:ext cx="5170715" cy="1588127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=""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499" y="2061165"/>
            <a:ext cx="5045529" cy="334508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2" name="Marcador de texto 8">
            <a:extLst>
              <a:ext uri="{FF2B5EF4-FFF2-40B4-BE49-F238E27FC236}">
                <a16:creationId xmlns=""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1499" y="2708227"/>
            <a:ext cx="5045529" cy="3561943"/>
          </a:xfrm>
        </p:spPr>
        <p:txBody>
          <a:bodyPr rtlCol="0"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=""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="" xmlns:a16="http://schemas.microsoft.com/office/drawing/2014/main" id="{1E6A75B6-7B4E-496F-A846-0FFBB6E1D164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10" name="Marcador de posición de número de diapositiva 5">
            <a:extLst>
              <a:ext uri="{FF2B5EF4-FFF2-40B4-BE49-F238E27FC236}">
                <a16:creationId xmlns="" xmlns:a16="http://schemas.microsoft.com/office/drawing/2014/main" id="{7648ACB4-9C22-4636-800F-578055A5BC10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s-ES" b="1" noProof="0" smtClean="0">
                <a:solidFill>
                  <a:schemeClr val="bg1"/>
                </a:solidFill>
              </a:rPr>
              <a:pPr rtl="0"/>
              <a:t>‹Nº›</a:t>
            </a:fld>
            <a:endParaRPr lang="es-ES" b="1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43872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grama de flujo: Documento 3">
            <a:extLst>
              <a:ext uri="{FF2B5EF4-FFF2-40B4-BE49-F238E27FC236}">
                <a16:creationId xmlns="" xmlns:a16="http://schemas.microsoft.com/office/drawing/2014/main" id="{D5C833BC-89A8-4D28-9D63-F45F14D694BF}"/>
              </a:ext>
            </a:extLst>
          </p:cNvPr>
          <p:cNvSpPr/>
          <p:nvPr userDrawn="1"/>
        </p:nvSpPr>
        <p:spPr>
          <a:xfrm flipH="1">
            <a:off x="123987" y="124955"/>
            <a:ext cx="11953415" cy="4408002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17" h="24785">
                <a:moveTo>
                  <a:pt x="17" y="0"/>
                </a:moveTo>
                <a:lnTo>
                  <a:pt x="21617" y="0"/>
                </a:lnTo>
                <a:lnTo>
                  <a:pt x="21617" y="17322"/>
                </a:lnTo>
                <a:cubicBezTo>
                  <a:pt x="10919" y="19230"/>
                  <a:pt x="10221" y="28798"/>
                  <a:pt x="0" y="22875"/>
                </a:cubicBezTo>
                <a:cubicBezTo>
                  <a:pt x="6" y="15250"/>
                  <a:pt x="11" y="7625"/>
                  <a:pt x="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 rtl="0"/>
            <a:r>
              <a:rPr lang="es-ES" noProof="0"/>
              <a:t>Subtítulo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 rtl="0"/>
            <a:r>
              <a:rPr lang="es-ES" noProof="0"/>
              <a:t>Título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=""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="" xmlns:p14="http://schemas.microsoft.com/office/powerpoint/2010/main" val="3582240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iagrama de flujo: Documento 3">
            <a:extLst>
              <a:ext uri="{FF2B5EF4-FFF2-40B4-BE49-F238E27FC236}">
                <a16:creationId xmlns="" xmlns:a16="http://schemas.microsoft.com/office/drawing/2014/main" id="{7F75D8AF-79DE-4E2B-A15F-8EC66948BC31}"/>
              </a:ext>
            </a:extLst>
          </p:cNvPr>
          <p:cNvSpPr/>
          <p:nvPr userDrawn="1"/>
        </p:nvSpPr>
        <p:spPr>
          <a:xfrm flipH="1" flipV="1">
            <a:off x="114590" y="4581492"/>
            <a:ext cx="11962815" cy="2152681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  <a:gd name="connsiteX0" fmla="*/ 34 w 21634"/>
              <a:gd name="connsiteY0" fmla="*/ 0 h 36778"/>
              <a:gd name="connsiteX1" fmla="*/ 21634 w 21634"/>
              <a:gd name="connsiteY1" fmla="*/ 0 h 36778"/>
              <a:gd name="connsiteX2" fmla="*/ 21634 w 21634"/>
              <a:gd name="connsiteY2" fmla="*/ 17322 h 36778"/>
              <a:gd name="connsiteX3" fmla="*/ 0 w 21634"/>
              <a:gd name="connsiteY3" fmla="*/ 35787 h 36778"/>
              <a:gd name="connsiteX4" fmla="*/ 34 w 21634"/>
              <a:gd name="connsiteY4" fmla="*/ 0 h 36778"/>
              <a:gd name="connsiteX0" fmla="*/ 34 w 21634"/>
              <a:gd name="connsiteY0" fmla="*/ 0 h 41874"/>
              <a:gd name="connsiteX1" fmla="*/ 21634 w 21634"/>
              <a:gd name="connsiteY1" fmla="*/ 0 h 41874"/>
              <a:gd name="connsiteX2" fmla="*/ 21634 w 21634"/>
              <a:gd name="connsiteY2" fmla="*/ 17322 h 41874"/>
              <a:gd name="connsiteX3" fmla="*/ 0 w 21634"/>
              <a:gd name="connsiteY3" fmla="*/ 35787 h 41874"/>
              <a:gd name="connsiteX4" fmla="*/ 34 w 21634"/>
              <a:gd name="connsiteY4" fmla="*/ 0 h 41874"/>
              <a:gd name="connsiteX0" fmla="*/ 34 w 21634"/>
              <a:gd name="connsiteY0" fmla="*/ 0 h 42123"/>
              <a:gd name="connsiteX1" fmla="*/ 21634 w 21634"/>
              <a:gd name="connsiteY1" fmla="*/ 0 h 42123"/>
              <a:gd name="connsiteX2" fmla="*/ 21634 w 21634"/>
              <a:gd name="connsiteY2" fmla="*/ 17322 h 42123"/>
              <a:gd name="connsiteX3" fmla="*/ 0 w 21634"/>
              <a:gd name="connsiteY3" fmla="*/ 35787 h 42123"/>
              <a:gd name="connsiteX4" fmla="*/ 34 w 21634"/>
              <a:gd name="connsiteY4" fmla="*/ 0 h 42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4" h="42123">
                <a:moveTo>
                  <a:pt x="34" y="0"/>
                </a:moveTo>
                <a:lnTo>
                  <a:pt x="21634" y="0"/>
                </a:lnTo>
                <a:lnTo>
                  <a:pt x="21634" y="17322"/>
                </a:lnTo>
                <a:cubicBezTo>
                  <a:pt x="10970" y="21444"/>
                  <a:pt x="9198" y="56098"/>
                  <a:pt x="0" y="35787"/>
                </a:cubicBezTo>
                <a:cubicBezTo>
                  <a:pt x="6" y="28162"/>
                  <a:pt x="28" y="7625"/>
                  <a:pt x="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rtlCol="0"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Encabezado de sección 1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 rtlCol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=""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=""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9" name="Marcador de posición de número de diapositiva 5">
            <a:extLst>
              <a:ext uri="{FF2B5EF4-FFF2-40B4-BE49-F238E27FC236}">
                <a16:creationId xmlns=""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s-ES" b="1" noProof="0" smtClean="0">
                <a:solidFill>
                  <a:schemeClr val="tx1"/>
                </a:solidFill>
              </a:rPr>
              <a:pPr rtl="0"/>
              <a:t>‹Nº›</a:t>
            </a:fld>
            <a:endParaRPr lang="es-ES" b="1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67219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o 7">
            <a:extLst>
              <a:ext uri="{FF2B5EF4-FFF2-40B4-BE49-F238E27FC236}">
                <a16:creationId xmlns=""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=""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=""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s-ES" b="1" noProof="0" smtClean="0">
                <a:solidFill>
                  <a:schemeClr val="bg1"/>
                </a:solidFill>
              </a:rPr>
              <a:pPr rtl="0"/>
              <a:t>‹Nº›</a:t>
            </a:fld>
            <a:endParaRPr lang="es-ES" b="1" noProof="0">
              <a:solidFill>
                <a:schemeClr val="bg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1" name="Marcador de posición de contenido 2">
            <a:extLst>
              <a:ext uri="{FF2B5EF4-FFF2-40B4-BE49-F238E27FC236}">
                <a16:creationId xmlns="" xmlns:a16="http://schemas.microsoft.com/office/drawing/2014/main" id="{758E3AAF-44AA-41E0-AE18-8B461598AD0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6314" y="1825625"/>
            <a:ext cx="5306787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3" name="Marcador de posición de contenido 3">
            <a:extLst>
              <a:ext uri="{FF2B5EF4-FFF2-40B4-BE49-F238E27FC236}">
                <a16:creationId xmlns="" xmlns:a16="http://schemas.microsoft.com/office/drawing/2014/main" id="{FC1B8B60-5429-4EF9-93D0-2CCCF562B91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38900" y="1825625"/>
            <a:ext cx="51816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="" xmlns:p14="http://schemas.microsoft.com/office/powerpoint/2010/main" val="3694700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o 7">
            <a:extLst>
              <a:ext uri="{FF2B5EF4-FFF2-40B4-BE49-F238E27FC236}">
                <a16:creationId xmlns=""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=""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=""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s-ES" b="1" noProof="0" smtClean="0">
                <a:solidFill>
                  <a:schemeClr val="bg1"/>
                </a:solidFill>
              </a:rPr>
              <a:pPr rtl="0"/>
              <a:t>‹Nº›</a:t>
            </a:fld>
            <a:endParaRPr lang="es-ES" b="1" noProof="0">
              <a:solidFill>
                <a:schemeClr val="bg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35445"/>
            <a:ext cx="3932237" cy="2086725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5" name="Marcador de posición de texto 3">
            <a:extLst>
              <a:ext uri="{FF2B5EF4-FFF2-40B4-BE49-F238E27FC236}">
                <a16:creationId xmlns=""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6" name="Marcador de contenido 2">
            <a:extLst>
              <a:ext uri="{FF2B5EF4-FFF2-40B4-BE49-F238E27FC236}">
                <a16:creationId xmlns="" xmlns:a16="http://schemas.microsoft.com/office/drawing/2014/main" id="{B43535EE-90E2-422C-B7AC-4D346E8D6E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500215"/>
            <a:ext cx="6172200" cy="536877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="" xmlns:p14="http://schemas.microsoft.com/office/powerpoint/2010/main" val="4176424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o 7">
            <a:extLst>
              <a:ext uri="{FF2B5EF4-FFF2-40B4-BE49-F238E27FC236}">
                <a16:creationId xmlns=""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=""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=""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s-ES" b="1" noProof="0" smtClean="0">
                <a:solidFill>
                  <a:schemeClr val="bg1"/>
                </a:solidFill>
              </a:rPr>
              <a:pPr rtl="0"/>
              <a:t>‹Nº›</a:t>
            </a:fld>
            <a:endParaRPr lang="es-ES" b="1" noProof="0">
              <a:solidFill>
                <a:schemeClr val="bg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35445"/>
            <a:ext cx="3932237" cy="2086725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5" name="Marcador de posición de texto 3">
            <a:extLst>
              <a:ext uri="{FF2B5EF4-FFF2-40B4-BE49-F238E27FC236}">
                <a16:creationId xmlns=""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1" name="Marcador de posición de imagen 2">
            <a:extLst>
              <a:ext uri="{FF2B5EF4-FFF2-40B4-BE49-F238E27FC236}">
                <a16:creationId xmlns="" xmlns:a16="http://schemas.microsoft.com/office/drawing/2014/main" id="{131CB29F-0BE0-476F-B57A-7638E9BFAE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500215"/>
            <a:ext cx="6172200" cy="5368773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="" xmlns:p14="http://schemas.microsoft.com/office/powerpoint/2010/main" val="1640996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133432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ci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="" xmlns:a16="http://schemas.microsoft.com/office/drawing/2014/main" id="{4E46C0F6-F728-4FF0-A7F3-F6AECCD35B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0650" y="136525"/>
            <a:ext cx="11950700" cy="6584951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es-ES" noProof="0"/>
              <a:t>Insertar imagen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="" xmlns:a16="http://schemas.microsoft.com/office/drawing/2014/main" id="{E4DAD220-8CE3-4FF4-957A-1E24442C65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87500" y="4022725"/>
            <a:ext cx="10033000" cy="1236236"/>
          </a:xfrm>
          <a:solidFill>
            <a:schemeClr val="tx1">
              <a:alpha val="68000"/>
            </a:schemeClr>
          </a:solidFill>
        </p:spPr>
        <p:txBody>
          <a:bodyPr lIns="274320" tIns="274320" rIns="274320" bIns="274320" rtlCol="0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0" rtl="0"/>
            <a:endParaRPr lang="es-ES" noProof="0"/>
          </a:p>
        </p:txBody>
      </p:sp>
      <p:sp>
        <p:nvSpPr>
          <p:cNvPr id="8" name="Marcador de texto 6">
            <a:extLst>
              <a:ext uri="{FF2B5EF4-FFF2-40B4-BE49-F238E27FC236}">
                <a16:creationId xmlns="" xmlns:a16="http://schemas.microsoft.com/office/drawing/2014/main" id="{58FDDD78-44AA-4B92-90B8-DFC56D688C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6550" y="3269342"/>
            <a:ext cx="1155366" cy="2576090"/>
          </a:xfrm>
          <a:noFill/>
        </p:spPr>
        <p:txBody>
          <a:bodyPr wrap="square" lIns="182880" tIns="182880" rIns="182880" bIns="91440" rtlCol="0">
            <a:spAutoFit/>
          </a:bodyPr>
          <a:lstStyle>
            <a:lvl1pPr marL="0" indent="0">
              <a:buNone/>
              <a:defRPr sz="16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“</a:t>
            </a:r>
          </a:p>
        </p:txBody>
      </p:sp>
      <p:sp>
        <p:nvSpPr>
          <p:cNvPr id="9" name="Marco 8">
            <a:extLst>
              <a:ext uri="{FF2B5EF4-FFF2-40B4-BE49-F238E27FC236}">
                <a16:creationId xmlns="" xmlns:a16="http://schemas.microsoft.com/office/drawing/2014/main" id="{0283712C-6C33-4303-985C-6493AAFAF40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="" xmlns:a16="http://schemas.microsoft.com/office/drawing/2014/main" id="{5793B617-BDEC-4471-BF16-3ADF8D92DD69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11" name="Marcador de posición de número de diapositiva 5">
            <a:extLst>
              <a:ext uri="{FF2B5EF4-FFF2-40B4-BE49-F238E27FC236}">
                <a16:creationId xmlns="" xmlns:a16="http://schemas.microsoft.com/office/drawing/2014/main" id="{33D238BD-C38B-4BEB-92A5-657AAB9C5351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s-ES" b="1" noProof="0" smtClean="0">
                <a:solidFill>
                  <a:schemeClr val="bg1"/>
                </a:solidFill>
              </a:rPr>
              <a:pPr rtl="0"/>
              <a:t>‹Nº›</a:t>
            </a:fld>
            <a:endParaRPr lang="es-ES" b="1" noProof="0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0E81040-AE93-4763-96F3-062F0F2D8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="" xmlns:p14="http://schemas.microsoft.com/office/powerpoint/2010/main" val="2070143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2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="" xmlns:a16="http://schemas.microsoft.com/office/drawing/2014/main" id="{D314F9CD-0693-4A94-A67A-F71413300A6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39624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 rtl="0"/>
            <a:r>
              <a:rPr lang="es-ES" noProof="0"/>
              <a:t>Insertar imagen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3"/>
                </a:solidFill>
                <a:latin typeface="+mn-lt"/>
              </a:defRPr>
            </a:lvl1pPr>
          </a:lstStyle>
          <a:p>
            <a:pPr marL="228600" lvl="0" indent="-228600" rtl="0"/>
            <a:r>
              <a:rPr lang="es-ES" noProof="0"/>
              <a:t>Subtítulo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 rtl="0"/>
            <a:r>
              <a:rPr lang="es-ES" noProof="0"/>
              <a:t>Título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=""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" name="Rectángulo 3">
            <a:extLst>
              <a:ext uri="{FF2B5EF4-FFF2-40B4-BE49-F238E27FC236}">
                <a16:creationId xmlns="" xmlns:a16="http://schemas.microsoft.com/office/drawing/2014/main" id="{7B386286-CEE2-E94A-BBC0-0A3723EB14DE}"/>
              </a:ext>
            </a:extLst>
          </p:cNvPr>
          <p:cNvSpPr/>
          <p:nvPr userDrawn="1"/>
        </p:nvSpPr>
        <p:spPr>
          <a:xfrm>
            <a:off x="11008895" y="6220326"/>
            <a:ext cx="866273" cy="63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39757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agradec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3">
            <a:extLst>
              <a:ext uri="{FF2B5EF4-FFF2-40B4-BE49-F238E27FC236}">
                <a16:creationId xmlns="" xmlns:a16="http://schemas.microsoft.com/office/drawing/2014/main" id="{7C719AD2-39D2-425C-90E5-8FD2D783AD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es-ES" noProof="0"/>
              <a:t>Insertar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4907643" cy="7017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defRPr lang="en-GB" sz="4400" b="1" spc="-15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rtl="0"/>
            <a:r>
              <a:rPr lang="es-ES" noProof="0"/>
              <a:t>Gracias</a:t>
            </a:r>
          </a:p>
        </p:txBody>
      </p:sp>
    </p:spTree>
    <p:extLst>
      <p:ext uri="{BB962C8B-B14F-4D97-AF65-F5344CB8AC3E}">
        <p14:creationId xmlns="" xmlns:p14="http://schemas.microsoft.com/office/powerpoint/2010/main" val="734192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 con image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bre: Forma 11">
            <a:extLst>
              <a:ext uri="{FF2B5EF4-FFF2-40B4-BE49-F238E27FC236}">
                <a16:creationId xmlns="" xmlns:a16="http://schemas.microsoft.com/office/drawing/2014/main" id="{6D24BA90-E7BA-471E-AA13-3329EDCD80A2}"/>
              </a:ext>
            </a:extLst>
          </p:cNvPr>
          <p:cNvSpPr/>
          <p:nvPr userDrawn="1"/>
        </p:nvSpPr>
        <p:spPr>
          <a:xfrm flipV="1">
            <a:off x="-1" y="-3"/>
            <a:ext cx="12192001" cy="6858003"/>
          </a:xfrm>
          <a:custGeom>
            <a:avLst/>
            <a:gdLst>
              <a:gd name="connsiteX0" fmla="*/ 9171734 w 12192001"/>
              <a:gd name="connsiteY0" fmla="*/ 2269381 h 6858003"/>
              <a:gd name="connsiteX1" fmla="*/ 4981292 w 12192001"/>
              <a:gd name="connsiteY1" fmla="*/ 1670903 h 6858003"/>
              <a:gd name="connsiteX2" fmla="*/ 634550 w 12192001"/>
              <a:gd name="connsiteY2" fmla="*/ 1013497 h 6858003"/>
              <a:gd name="connsiteX3" fmla="*/ 123993 w 12192001"/>
              <a:gd name="connsiteY3" fmla="*/ 984148 h 6858003"/>
              <a:gd name="connsiteX4" fmla="*/ 123993 w 12192001"/>
              <a:gd name="connsiteY4" fmla="*/ 123993 h 6858003"/>
              <a:gd name="connsiteX5" fmla="*/ 12068007 w 12192001"/>
              <a:gd name="connsiteY5" fmla="*/ 123993 h 6858003"/>
              <a:gd name="connsiteX6" fmla="*/ 12068007 w 12192001"/>
              <a:gd name="connsiteY6" fmla="*/ 1962695 h 6858003"/>
              <a:gd name="connsiteX7" fmla="*/ 11543532 w 12192001"/>
              <a:gd name="connsiteY7" fmla="*/ 2051091 h 6858003"/>
              <a:gd name="connsiteX8" fmla="*/ 9171734 w 12192001"/>
              <a:gd name="connsiteY8" fmla="*/ 2269381 h 6858003"/>
              <a:gd name="connsiteX9" fmla="*/ 1 w 12192001"/>
              <a:gd name="connsiteY9" fmla="*/ 6858003 h 6858003"/>
              <a:gd name="connsiteX10" fmla="*/ 12192001 w 12192001"/>
              <a:gd name="connsiteY10" fmla="*/ 6858003 h 6858003"/>
              <a:gd name="connsiteX11" fmla="*/ 12192001 w 12192001"/>
              <a:gd name="connsiteY11" fmla="*/ 2724879 h 6858003"/>
              <a:gd name="connsiteX12" fmla="*/ 12192001 w 12192001"/>
              <a:gd name="connsiteY12" fmla="*/ 2477360 h 6858003"/>
              <a:gd name="connsiteX13" fmla="*/ 12192001 w 12192001"/>
              <a:gd name="connsiteY13" fmla="*/ 1941781 h 6858003"/>
              <a:gd name="connsiteX14" fmla="*/ 12192000 w 12192001"/>
              <a:gd name="connsiteY14" fmla="*/ 1941781 h 6858003"/>
              <a:gd name="connsiteX15" fmla="*/ 12192000 w 12192001"/>
              <a:gd name="connsiteY15" fmla="*/ 0 h 6858003"/>
              <a:gd name="connsiteX16" fmla="*/ 0 w 12192001"/>
              <a:gd name="connsiteY16" fmla="*/ 0 h 6858003"/>
              <a:gd name="connsiteX17" fmla="*/ 0 w 12192001"/>
              <a:gd name="connsiteY17" fmla="*/ 6858000 h 6858003"/>
              <a:gd name="connsiteX18" fmla="*/ 1 w 12192001"/>
              <a:gd name="connsiteY18" fmla="*/ 6858000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1" h="6858003">
                <a:moveTo>
                  <a:pt x="9171734" y="2269381"/>
                </a:moveTo>
                <a:cubicBezTo>
                  <a:pt x="8159059" y="2253684"/>
                  <a:pt x="6843276" y="2101858"/>
                  <a:pt x="4981292" y="1670903"/>
                </a:cubicBezTo>
                <a:cubicBezTo>
                  <a:pt x="3385010" y="1301444"/>
                  <a:pt x="2075869" y="1110459"/>
                  <a:pt x="634550" y="1013497"/>
                </a:cubicBezTo>
                <a:lnTo>
                  <a:pt x="123993" y="984148"/>
                </a:lnTo>
                <a:lnTo>
                  <a:pt x="123993" y="123993"/>
                </a:lnTo>
                <a:lnTo>
                  <a:pt x="12068007" y="123993"/>
                </a:lnTo>
                <a:lnTo>
                  <a:pt x="12068007" y="1962695"/>
                </a:lnTo>
                <a:lnTo>
                  <a:pt x="11543532" y="2051091"/>
                </a:lnTo>
                <a:cubicBezTo>
                  <a:pt x="10893978" y="2164649"/>
                  <a:pt x="10184410" y="2285079"/>
                  <a:pt x="9171734" y="2269381"/>
                </a:cubicBezTo>
                <a:close/>
                <a:moveTo>
                  <a:pt x="1" y="6858003"/>
                </a:moveTo>
                <a:lnTo>
                  <a:pt x="12192001" y="6858003"/>
                </a:lnTo>
                <a:lnTo>
                  <a:pt x="12192001" y="2724879"/>
                </a:lnTo>
                <a:lnTo>
                  <a:pt x="12192001" y="2477360"/>
                </a:lnTo>
                <a:lnTo>
                  <a:pt x="12192001" y="1941781"/>
                </a:lnTo>
                <a:lnTo>
                  <a:pt x="12192000" y="1941781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lnTo>
                  <a:pt x="1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="" xmlns:a16="http://schemas.microsoft.com/office/drawing/2014/main" id="{9467520A-F508-4AA5-BBCF-30AE2B312E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3992" y="4587876"/>
            <a:ext cx="11944014" cy="2146775"/>
          </a:xfrm>
          <a:custGeom>
            <a:avLst/>
            <a:gdLst>
              <a:gd name="connsiteX0" fmla="*/ 9047741 w 11944014"/>
              <a:gd name="connsiteY0" fmla="*/ 1387 h 2146775"/>
              <a:gd name="connsiteX1" fmla="*/ 11419539 w 11944014"/>
              <a:gd name="connsiteY1" fmla="*/ 219677 h 2146775"/>
              <a:gd name="connsiteX2" fmla="*/ 11944014 w 11944014"/>
              <a:gd name="connsiteY2" fmla="*/ 308073 h 2146775"/>
              <a:gd name="connsiteX3" fmla="*/ 11944014 w 11944014"/>
              <a:gd name="connsiteY3" fmla="*/ 2146775 h 2146775"/>
              <a:gd name="connsiteX4" fmla="*/ 0 w 11944014"/>
              <a:gd name="connsiteY4" fmla="*/ 2146775 h 2146775"/>
              <a:gd name="connsiteX5" fmla="*/ 0 w 11944014"/>
              <a:gd name="connsiteY5" fmla="*/ 1286620 h 2146775"/>
              <a:gd name="connsiteX6" fmla="*/ 510557 w 11944014"/>
              <a:gd name="connsiteY6" fmla="*/ 1257271 h 2146775"/>
              <a:gd name="connsiteX7" fmla="*/ 4857299 w 11944014"/>
              <a:gd name="connsiteY7" fmla="*/ 599865 h 2146775"/>
              <a:gd name="connsiteX8" fmla="*/ 9047741 w 11944014"/>
              <a:gd name="connsiteY8" fmla="*/ 1387 h 21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44014" h="2146775">
                <a:moveTo>
                  <a:pt x="9047741" y="1387"/>
                </a:moveTo>
                <a:cubicBezTo>
                  <a:pt x="10060417" y="-14311"/>
                  <a:pt x="10769985" y="106119"/>
                  <a:pt x="11419539" y="219677"/>
                </a:cubicBezTo>
                <a:lnTo>
                  <a:pt x="11944014" y="308073"/>
                </a:lnTo>
                <a:lnTo>
                  <a:pt x="11944014" y="2146775"/>
                </a:lnTo>
                <a:lnTo>
                  <a:pt x="0" y="2146775"/>
                </a:lnTo>
                <a:lnTo>
                  <a:pt x="0" y="1286620"/>
                </a:lnTo>
                <a:lnTo>
                  <a:pt x="510557" y="1257271"/>
                </a:lnTo>
                <a:cubicBezTo>
                  <a:pt x="1951876" y="1160309"/>
                  <a:pt x="3261017" y="969324"/>
                  <a:pt x="4857299" y="599865"/>
                </a:cubicBezTo>
                <a:cubicBezTo>
                  <a:pt x="6719283" y="168910"/>
                  <a:pt x="8035066" y="17084"/>
                  <a:pt x="9047741" y="13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 rtl="0"/>
            <a:r>
              <a:rPr lang="es-ES" noProof="0"/>
              <a:t>Insertar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rtlCol="0"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Encabezado de sección 1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 rtlCol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=""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=""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9" name="Marcador de posición de número de diapositiva 5">
            <a:extLst>
              <a:ext uri="{FF2B5EF4-FFF2-40B4-BE49-F238E27FC236}">
                <a16:creationId xmlns=""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s-ES" b="1" noProof="0" smtClean="0">
                <a:solidFill>
                  <a:schemeClr val="bg1"/>
                </a:solidFill>
              </a:rPr>
              <a:pPr rtl="0"/>
              <a:t>‹Nº›</a:t>
            </a:fld>
            <a:endParaRPr lang="es-ES" b="1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39139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 con image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4">
            <a:extLst>
              <a:ext uri="{FF2B5EF4-FFF2-40B4-BE49-F238E27FC236}">
                <a16:creationId xmlns="" xmlns:a16="http://schemas.microsoft.com/office/drawing/2014/main" id="{A836EFBB-5449-47CB-96D6-CB08287F75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>
                <a:solidFill>
                  <a:schemeClr val="tx1"/>
                </a:solidFill>
              </a:defRPr>
            </a:lvl1pPr>
          </a:lstStyle>
          <a:p>
            <a:pPr marL="228600" lvl="0" indent="-228600" algn="ctr" rtl="0"/>
            <a:r>
              <a:rPr lang="es-ES" noProof="0"/>
              <a:t>Insertar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3860800"/>
            <a:ext cx="9666514" cy="1686720"/>
          </a:xfrm>
        </p:spPr>
        <p:txBody>
          <a:bodyPr rtlCol="0" anchor="b">
            <a:noAutofit/>
          </a:bodyPr>
          <a:lstStyle>
            <a:lvl1pPr>
              <a:defRPr sz="48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Encabezado de sección 2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5610170"/>
            <a:ext cx="9666514" cy="221599"/>
          </a:xfrm>
        </p:spPr>
        <p:txBody>
          <a:bodyPr tIns="0" bIns="0" rtlCol="0"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="" xmlns:a16="http://schemas.microsoft.com/office/drawing/2014/main" id="{5B68A07C-35C9-40A7-8487-9EAD314C595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9" name="Marcador de posición de número de diapositiva 5">
            <a:extLst>
              <a:ext uri="{FF2B5EF4-FFF2-40B4-BE49-F238E27FC236}">
                <a16:creationId xmlns="" xmlns:a16="http://schemas.microsoft.com/office/drawing/2014/main" id="{CE9143E8-1B27-4F08-9F20-BE30B14AC24E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s-ES" b="1" noProof="0" smtClean="0">
                <a:solidFill>
                  <a:schemeClr val="bg1"/>
                </a:solidFill>
              </a:rPr>
              <a:pPr rtl="0"/>
              <a:t>‹Nº›</a:t>
            </a:fld>
            <a:endParaRPr lang="es-ES" b="1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47055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o 7">
            <a:extLst>
              <a:ext uri="{FF2B5EF4-FFF2-40B4-BE49-F238E27FC236}">
                <a16:creationId xmlns=""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=""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=""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s-ES" b="1" noProof="0" smtClean="0">
                <a:solidFill>
                  <a:schemeClr val="bg1"/>
                </a:solidFill>
              </a:rPr>
              <a:pPr rtl="0"/>
              <a:t>‹Nº›</a:t>
            </a:fld>
            <a:endParaRPr lang="es-ES" b="1" noProof="0">
              <a:solidFill>
                <a:schemeClr val="bg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0" name="Marcador de posición de contenido 2">
            <a:extLst>
              <a:ext uri="{FF2B5EF4-FFF2-40B4-BE49-F238E27FC236}">
                <a16:creationId xmlns="" xmlns:a16="http://schemas.microsoft.com/office/drawing/2014/main" id="{3B7F86AE-7774-0B40-8944-DF91C77B02F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6315" y="1463040"/>
            <a:ext cx="8030935" cy="4770098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</p:txBody>
      </p:sp>
    </p:spTree>
    <p:extLst>
      <p:ext uri="{BB962C8B-B14F-4D97-AF65-F5344CB8AC3E}">
        <p14:creationId xmlns="" xmlns:p14="http://schemas.microsoft.com/office/powerpoint/2010/main" val="630125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250916"/>
            <a:ext cx="11174186" cy="1089529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="" xmlns:a16="http://schemas.microsoft.com/office/drawing/2014/main" id="{72618346-1C0B-46DB-AAA6-71C865DE85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6315" y="1463040"/>
            <a:ext cx="8030935" cy="4770098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=""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93201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=""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="" xmlns:a16="http://schemas.microsoft.com/office/drawing/2014/main" id="{05328109-BF43-024A-B25B-C69E4098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="" xmlns:p14="http://schemas.microsoft.com/office/powerpoint/2010/main" val="214518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o 7">
            <a:extLst>
              <a:ext uri="{FF2B5EF4-FFF2-40B4-BE49-F238E27FC236}">
                <a16:creationId xmlns=""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=""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=""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s-ES" b="1" noProof="0" smtClean="0">
                <a:solidFill>
                  <a:schemeClr val="bg1"/>
                </a:solidFill>
              </a:rPr>
              <a:pPr rtl="0"/>
              <a:t>‹Nº›</a:t>
            </a:fld>
            <a:endParaRPr lang="es-ES" b="1" noProof="0">
              <a:solidFill>
                <a:schemeClr val="bg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6" name="Marcador de posición de texto 4">
            <a:extLst>
              <a:ext uri="{FF2B5EF4-FFF2-40B4-BE49-F238E27FC236}">
                <a16:creationId xmlns="" xmlns:a16="http://schemas.microsoft.com/office/drawing/2014/main" id="{1F05F3BA-65F5-4621-807B-C8B857D01CA9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38900" y="1463346"/>
            <a:ext cx="5181600" cy="487003"/>
          </a:xfrm>
        </p:spPr>
        <p:txBody>
          <a:bodyPr rtlCol="0" anchor="b">
            <a:norm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8" name="Marcador de posición de contenido 5">
            <a:extLst>
              <a:ext uri="{FF2B5EF4-FFF2-40B4-BE49-F238E27FC236}">
                <a16:creationId xmlns="" xmlns:a16="http://schemas.microsoft.com/office/drawing/2014/main" id="{CDF89E18-CCB2-4D69-AB77-CAB656EC211C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38898" y="2149311"/>
            <a:ext cx="5181601" cy="4040352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9" name="Marcador de posición de texto 2">
            <a:extLst>
              <a:ext uri="{FF2B5EF4-FFF2-40B4-BE49-F238E27FC236}">
                <a16:creationId xmlns="" xmlns:a16="http://schemas.microsoft.com/office/drawing/2014/main" id="{986F9159-693C-4325-939A-8C6869B2246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6314" y="1463346"/>
            <a:ext cx="5306787" cy="487003"/>
          </a:xfrm>
        </p:spPr>
        <p:txBody>
          <a:bodyPr rtlCol="0" anchor="b">
            <a:norm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0" name="Marcador de posición de contenido 3">
            <a:extLst>
              <a:ext uri="{FF2B5EF4-FFF2-40B4-BE49-F238E27FC236}">
                <a16:creationId xmlns="" xmlns:a16="http://schemas.microsoft.com/office/drawing/2014/main" id="{BEA361C8-0231-48E8-965E-6BB6D606C9F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6314" y="2149311"/>
            <a:ext cx="5306789" cy="4040352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="" xmlns:p14="http://schemas.microsoft.com/office/powerpoint/2010/main" val="1015963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de comparació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=""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9" name="Marcador de texto 8">
            <a:extLst>
              <a:ext uri="{FF2B5EF4-FFF2-40B4-BE49-F238E27FC236}">
                <a16:creationId xmlns=""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0" y="1509626"/>
            <a:ext cx="4900386" cy="334508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0" name="Marcador de texto 8">
            <a:extLst>
              <a:ext uri="{FF2B5EF4-FFF2-40B4-BE49-F238E27FC236}">
                <a16:creationId xmlns=""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0114" y="1509626"/>
            <a:ext cx="4900386" cy="334508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2" name="Marcador de texto 8">
            <a:extLst>
              <a:ext uri="{FF2B5EF4-FFF2-40B4-BE49-F238E27FC236}">
                <a16:creationId xmlns=""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1500" y="2156688"/>
            <a:ext cx="4900386" cy="3561943"/>
          </a:xfrm>
        </p:spPr>
        <p:txBody>
          <a:bodyPr rtlCol="0"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3" name="Marcador de texto 8">
            <a:extLst>
              <a:ext uri="{FF2B5EF4-FFF2-40B4-BE49-F238E27FC236}">
                <a16:creationId xmlns=""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20114" y="2156688"/>
            <a:ext cx="4900386" cy="3561943"/>
          </a:xfrm>
        </p:spPr>
        <p:txBody>
          <a:bodyPr rtlCol="0"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="" xmlns:a16="http://schemas.microsoft.com/office/drawing/2014/main" id="{E0FB9F81-CC7F-5244-95A6-279BE4B5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250916"/>
            <a:ext cx="11174186" cy="1089529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="" xmlns:p14="http://schemas.microsoft.com/office/powerpoint/2010/main" val="1440253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="" xmlns:a16="http://schemas.microsoft.com/office/drawing/2014/main" id="{FE1B3994-EC85-4CEE-B849-7AE33810F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250916"/>
            <a:ext cx="11174186" cy="108952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lvl="0"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="" xmlns:a16="http://schemas.microsoft.com/office/drawing/2014/main" id="{EE88709A-CA63-4EAC-968C-8873D088E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253331"/>
            <a:ext cx="11174186" cy="477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6BBA3C17-8AAC-4933-A7DA-CD7D3F840B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6314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7" name="Rectángulo 6">
            <a:extLst>
              <a:ext uri="{FF2B5EF4-FFF2-40B4-BE49-F238E27FC236}">
                <a16:creationId xmlns="" xmlns:a16="http://schemas.microsoft.com/office/drawing/2014/main" id="{72B1D122-60D0-8B4D-896A-2A770C0B6343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8" name="Marcador de número de diapositiva 5">
            <a:extLst>
              <a:ext uri="{FF2B5EF4-FFF2-40B4-BE49-F238E27FC236}">
                <a16:creationId xmlns="" xmlns:a16="http://schemas.microsoft.com/office/drawing/2014/main" id="{6B5B9FA1-1805-A944-AC99-868579EBA1AD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s-ES" b="1" noProof="0" smtClean="0">
                <a:solidFill>
                  <a:schemeClr val="bg1"/>
                </a:solidFill>
              </a:rPr>
              <a:pPr rtl="0"/>
              <a:t>‹Nº›</a:t>
            </a:fld>
            <a:endParaRPr lang="es-ES" b="1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8157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61" r:id="rId4"/>
    <p:sldLayoutId id="2147483662" r:id="rId5"/>
    <p:sldLayoutId id="2147483650" r:id="rId6"/>
    <p:sldLayoutId id="2147483668" r:id="rId7"/>
    <p:sldLayoutId id="2147483674" r:id="rId8"/>
    <p:sldLayoutId id="2147483666" r:id="rId9"/>
    <p:sldLayoutId id="2147483664" r:id="rId10"/>
    <p:sldLayoutId id="2147483663" r:id="rId11"/>
    <p:sldLayoutId id="2147483667" r:id="rId12"/>
    <p:sldLayoutId id="2147483671" r:id="rId13"/>
    <p:sldLayoutId id="2147483672" r:id="rId14"/>
    <p:sldLayoutId id="2147483673" r:id="rId15"/>
    <p:sldLayoutId id="2147483675" r:id="rId16"/>
    <p:sldLayoutId id="2147483676" r:id="rId17"/>
    <p:sldLayoutId id="2147483665" r:id="rId18"/>
    <p:sldLayoutId id="2147483669" r:id="rId19"/>
    <p:sldLayoutId id="214748367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600" b="1" kern="1200" spc="-6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60" userDrawn="1">
          <p15:clr>
            <a:srgbClr val="F26B43"/>
          </p15:clr>
        </p15:guide>
        <p15:guide id="4" pos="7320" userDrawn="1">
          <p15:clr>
            <a:srgbClr val="F26B43"/>
          </p15:clr>
        </p15:guide>
        <p15:guide id="5" orient="horz" pos="360" userDrawn="1">
          <p15:clr>
            <a:srgbClr val="F26B43"/>
          </p15:clr>
        </p15:guide>
        <p15:guide id="6" orient="horz" pos="39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chart" Target="../charts/chart2.xml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7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3" Type="http://schemas.openxmlformats.org/officeDocument/2006/relationships/image" Target="../media/image21.jpeg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1.xml"/><Relationship Id="rId10" Type="http://schemas.openxmlformats.org/officeDocument/2006/relationships/diagramData" Target="../diagrams/data2.xml"/><Relationship Id="rId4" Type="http://schemas.openxmlformats.org/officeDocument/2006/relationships/hyperlink" Target="https://aulapreutech.cl/aprende-a-calcular-tu-puntaje-de-postulacion-a-una-carrera-universitaria/" TargetMode="External"/><Relationship Id="rId9" Type="http://schemas.microsoft.com/office/2007/relationships/diagramDrawing" Target="../diagrams/drawing1.xml"/><Relationship Id="rId14" Type="http://schemas.microsoft.com/office/2007/relationships/diagramDrawing" Target="../diagrams/drawing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pixnio.com/es/paisajes/bosque/medio-ambiente-niebla-salida-del-sol-arboles-arbolado-bosqu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greenpeace.org/international/tag/consumption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okdiario.com/ciencia/gran-mancha-basura-del-pacifico-ya-hogar-animales-plantas-8540772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svg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ixnio.com/es/media/abandonado-sucio-basura-mascara-facial-coronaviru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8">
            <a:extLst>
              <a:ext uri="{FF2B5EF4-FFF2-40B4-BE49-F238E27FC236}">
                <a16:creationId xmlns="" xmlns:a16="http://schemas.microsoft.com/office/drawing/2014/main" id="{1BF8833C-D907-D24E-949C-65190DF629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2536" b="22536"/>
          <a:stretch/>
        </p:blipFill>
        <p:spPr>
          <a:xfrm>
            <a:off x="123992" y="124953"/>
            <a:ext cx="11944014" cy="4372387"/>
          </a:xfrm>
        </p:spPr>
      </p:pic>
      <p:sp>
        <p:nvSpPr>
          <p:cNvPr id="51" name="Título 50">
            <a:extLst>
              <a:ext uri="{FF2B5EF4-FFF2-40B4-BE49-F238E27FC236}">
                <a16:creationId xmlns=""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99" y="4721269"/>
            <a:ext cx="10607040" cy="1311128"/>
          </a:xfrm>
        </p:spPr>
        <p:txBody>
          <a:bodyPr rtlCol="0"/>
          <a:lstStyle/>
          <a:p>
            <a:pPr rtl="0"/>
            <a:r>
              <a:rPr lang="es-ES" dirty="0"/>
              <a:t>¿Nos olvidamos de los residuos que generamos?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="" xmlns:a16="http://schemas.microsoft.com/office/drawing/2014/main" id="{B20DC83B-C86B-7667-2E3B-13C69D778FE1}"/>
              </a:ext>
            </a:extLst>
          </p:cNvPr>
          <p:cNvSpPr txBox="1"/>
          <p:nvPr/>
        </p:nvSpPr>
        <p:spPr>
          <a:xfrm>
            <a:off x="8058150" y="5808468"/>
            <a:ext cx="3818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/>
              <a:t>Análisis de datos. DATA SCIENCE </a:t>
            </a:r>
            <a:r>
              <a:rPr lang="es-ES" sz="1200" dirty="0" err="1"/>
              <a:t>Bootcamp</a:t>
            </a:r>
            <a:endParaRPr lang="es-ES" sz="1200" dirty="0"/>
          </a:p>
          <a:p>
            <a:pPr algn="r"/>
            <a:r>
              <a:rPr lang="es-ES" sz="1200" dirty="0"/>
              <a:t> Abril 2024</a:t>
            </a:r>
          </a:p>
          <a:p>
            <a:pPr algn="r"/>
            <a:r>
              <a:rPr lang="es-ES" sz="1200" dirty="0"/>
              <a:t>Autor: María Fernández</a:t>
            </a:r>
          </a:p>
        </p:txBody>
      </p:sp>
      <p:sp>
        <p:nvSpPr>
          <p:cNvPr id="5" name="4 Rectángulo"/>
          <p:cNvSpPr/>
          <p:nvPr/>
        </p:nvSpPr>
        <p:spPr>
          <a:xfrm>
            <a:off x="666750" y="5782270"/>
            <a:ext cx="762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 smtClean="0">
              <a:latin typeface="+mj-lt"/>
            </a:endParaRPr>
          </a:p>
          <a:p>
            <a:r>
              <a:rPr lang="es-ES" b="1" dirty="0" smtClean="0">
                <a:latin typeface="+mj-lt"/>
              </a:rPr>
              <a:t>Estudio tasa de reciclado en Europa. Posibles factores influyentes.</a:t>
            </a:r>
            <a:endParaRPr lang="es-ES" dirty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3075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=""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250916"/>
            <a:ext cx="11174186" cy="1089529"/>
          </a:xfrm>
        </p:spPr>
        <p:txBody>
          <a:bodyPr rtlCol="0"/>
          <a:lstStyle/>
          <a:p>
            <a:r>
              <a:rPr lang="es-ES" dirty="0"/>
              <a:t>¿Influye lo que se genera de más en el reciclado</a:t>
            </a:r>
            <a:r>
              <a:rPr lang="es-ES" dirty="0">
                <a:solidFill>
                  <a:srgbClr val="145C72"/>
                </a:solidFill>
              </a:rPr>
              <a:t>? Residuos per </a:t>
            </a:r>
            <a:r>
              <a:rPr lang="es-ES" dirty="0" err="1">
                <a:solidFill>
                  <a:srgbClr val="145C72"/>
                </a:solidFill>
              </a:rPr>
              <a:t>capita</a:t>
            </a:r>
            <a:endParaRPr lang="es-ES" dirty="0"/>
          </a:p>
        </p:txBody>
      </p:sp>
      <p:sp>
        <p:nvSpPr>
          <p:cNvPr id="13" name="Marcador de contenido 12">
            <a:extLst>
              <a:ext uri="{FF2B5EF4-FFF2-40B4-BE49-F238E27FC236}">
                <a16:creationId xmlns="" xmlns:a16="http://schemas.microsoft.com/office/drawing/2014/main" id="{265BEEEB-C965-402F-B778-B1CD1494A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>
              <a:buNone/>
            </a:pPr>
            <a:r>
              <a:rPr lang="es-ES" dirty="0">
                <a:solidFill>
                  <a:srgbClr val="666666"/>
                </a:solidFill>
                <a:latin typeface="Ferrovial New"/>
              </a:rPr>
              <a:t/>
            </a:r>
            <a:br>
              <a:rPr lang="es-ES" dirty="0">
                <a:solidFill>
                  <a:srgbClr val="666666"/>
                </a:solidFill>
                <a:latin typeface="Ferrovial New"/>
              </a:rPr>
            </a:br>
            <a:r>
              <a:rPr lang="es-ES" dirty="0">
                <a:solidFill>
                  <a:srgbClr val="666666"/>
                </a:solidFill>
                <a:latin typeface="Ferrovial New"/>
              </a:rPr>
              <a:t/>
            </a:r>
            <a:br>
              <a:rPr lang="es-ES" dirty="0">
                <a:solidFill>
                  <a:srgbClr val="666666"/>
                </a:solidFill>
                <a:latin typeface="Ferrovial New"/>
              </a:rPr>
            </a:br>
            <a:endParaRPr lang="es-ES" dirty="0">
              <a:solidFill>
                <a:srgbClr val="666666"/>
              </a:solidFill>
              <a:latin typeface="Ferrovial New"/>
            </a:endParaRPr>
          </a:p>
          <a:p>
            <a:pPr marL="0" indent="0">
              <a:buNone/>
            </a:pPr>
            <a:r>
              <a:rPr lang="es-ES" dirty="0"/>
              <a:t/>
            </a:r>
            <a:br>
              <a:rPr lang="es-ES" dirty="0"/>
            </a:br>
            <a:endParaRPr lang="es-ES" dirty="0"/>
          </a:p>
          <a:p>
            <a:pPr rtl="0"/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="" xmlns:a16="http://schemas.microsoft.com/office/drawing/2014/main" id="{1CBE23F1-B00E-8650-E9AA-860CFD27EEEF}"/>
              </a:ext>
            </a:extLst>
          </p:cNvPr>
          <p:cNvSpPr txBox="1"/>
          <p:nvPr/>
        </p:nvSpPr>
        <p:spPr>
          <a:xfrm>
            <a:off x="898796" y="1344239"/>
            <a:ext cx="8946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Tasas de reciclado al alza en ritmos diferentes según la zona.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="" xmlns:a16="http://schemas.microsoft.com/office/drawing/2014/main" id="{33A603C7-ABB8-94C6-D2F0-54F68254D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9370" y="1980604"/>
            <a:ext cx="5317729" cy="4304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ángulo 10">
            <a:extLst>
              <a:ext uri="{FF2B5EF4-FFF2-40B4-BE49-F238E27FC236}">
                <a16:creationId xmlns="" xmlns:a16="http://schemas.microsoft.com/office/drawing/2014/main" id="{8F15E6E2-9C02-FDEC-BC0F-BCA8E0F826C1}"/>
              </a:ext>
            </a:extLst>
          </p:cNvPr>
          <p:cNvSpPr/>
          <p:nvPr/>
        </p:nvSpPr>
        <p:spPr>
          <a:xfrm>
            <a:off x="3175247" y="3244625"/>
            <a:ext cx="2573069" cy="2404698"/>
          </a:xfrm>
          <a:prstGeom prst="rect">
            <a:avLst/>
          </a:prstGeom>
          <a:solidFill>
            <a:schemeClr val="accent5">
              <a:lumMod val="40000"/>
              <a:lumOff val="6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Tasa objetivo UE 55% 2025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="" xmlns:a16="http://schemas.microsoft.com/office/drawing/2014/main" id="{A525365B-B423-DA0F-3313-6A42829D3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50153" y="1980604"/>
            <a:ext cx="5325245" cy="4252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331432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=""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250916"/>
            <a:ext cx="11174186" cy="1089529"/>
          </a:xfrm>
        </p:spPr>
        <p:txBody>
          <a:bodyPr rtlCol="0"/>
          <a:lstStyle/>
          <a:p>
            <a:r>
              <a:rPr lang="es-ES" dirty="0"/>
              <a:t>¿Influye lo que se genera de más en el reciclado?</a:t>
            </a:r>
            <a:r>
              <a:rPr lang="es-ES" dirty="0">
                <a:solidFill>
                  <a:srgbClr val="145C72"/>
                </a:solidFill>
              </a:rPr>
              <a:t> Residuos per </a:t>
            </a:r>
            <a:r>
              <a:rPr lang="es-ES" dirty="0" err="1">
                <a:solidFill>
                  <a:srgbClr val="145C72"/>
                </a:solidFill>
              </a:rPr>
              <a:t>capita</a:t>
            </a:r>
            <a:endParaRPr lang="es-ES" dirty="0"/>
          </a:p>
        </p:txBody>
      </p:sp>
      <p:sp>
        <p:nvSpPr>
          <p:cNvPr id="13" name="Marcador de contenido 12">
            <a:extLst>
              <a:ext uri="{FF2B5EF4-FFF2-40B4-BE49-F238E27FC236}">
                <a16:creationId xmlns="" xmlns:a16="http://schemas.microsoft.com/office/drawing/2014/main" id="{265BEEEB-C965-402F-B778-B1CD1494A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>
              <a:buNone/>
            </a:pPr>
            <a:r>
              <a:rPr lang="es-ES" dirty="0">
                <a:solidFill>
                  <a:srgbClr val="666666"/>
                </a:solidFill>
                <a:latin typeface="Ferrovial New"/>
              </a:rPr>
              <a:t/>
            </a:r>
            <a:br>
              <a:rPr lang="es-ES" dirty="0">
                <a:solidFill>
                  <a:srgbClr val="666666"/>
                </a:solidFill>
                <a:latin typeface="Ferrovial New"/>
              </a:rPr>
            </a:br>
            <a:r>
              <a:rPr lang="es-ES" dirty="0">
                <a:solidFill>
                  <a:srgbClr val="666666"/>
                </a:solidFill>
                <a:latin typeface="Ferrovial New"/>
              </a:rPr>
              <a:t/>
            </a:r>
            <a:br>
              <a:rPr lang="es-ES" dirty="0">
                <a:solidFill>
                  <a:srgbClr val="666666"/>
                </a:solidFill>
                <a:latin typeface="Ferrovial New"/>
              </a:rPr>
            </a:br>
            <a:endParaRPr lang="es-ES" dirty="0">
              <a:solidFill>
                <a:srgbClr val="666666"/>
              </a:solidFill>
              <a:latin typeface="Ferrovial New"/>
            </a:endParaRPr>
          </a:p>
          <a:p>
            <a:pPr marL="0" indent="0">
              <a:buNone/>
            </a:pPr>
            <a:r>
              <a:rPr lang="es-ES" dirty="0"/>
              <a:t/>
            </a:r>
            <a:br>
              <a:rPr lang="es-ES" dirty="0"/>
            </a:br>
            <a:endParaRPr lang="es-ES" dirty="0"/>
          </a:p>
          <a:p>
            <a:pPr rtl="0"/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="" xmlns:a16="http://schemas.microsoft.com/office/drawing/2014/main" id="{1CBE23F1-B00E-8650-E9AA-860CFD27EEEF}"/>
              </a:ext>
            </a:extLst>
          </p:cNvPr>
          <p:cNvSpPr txBox="1"/>
          <p:nvPr/>
        </p:nvSpPr>
        <p:spPr>
          <a:xfrm>
            <a:off x="898795" y="1344239"/>
            <a:ext cx="1084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Alta vinculación aunque en los últimos años tendencias de correlación opuestas más intensas.</a:t>
            </a:r>
          </a:p>
        </p:txBody>
      </p:sp>
      <p:graphicFrame>
        <p:nvGraphicFramePr>
          <p:cNvPr id="2" name="Gráfico 1">
            <a:extLst>
              <a:ext uri="{FF2B5EF4-FFF2-40B4-BE49-F238E27FC236}">
                <a16:creationId xmlns="" xmlns:a16="http://schemas.microsoft.com/office/drawing/2014/main" id="{53626B22-2999-4366-A5D3-D6B6FFCA44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4022381752"/>
              </p:ext>
            </p:extLst>
          </p:nvPr>
        </p:nvGraphicFramePr>
        <p:xfrm>
          <a:off x="991141" y="1998850"/>
          <a:ext cx="6666959" cy="35466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="" xmlns:a16="http://schemas.microsoft.com/office/drawing/2014/main" id="{69E95B0A-11DB-6214-458C-5769C80E6A4E}"/>
              </a:ext>
            </a:extLst>
          </p:cNvPr>
          <p:cNvSpPr/>
          <p:nvPr/>
        </p:nvSpPr>
        <p:spPr>
          <a:xfrm>
            <a:off x="5888473" y="2522196"/>
            <a:ext cx="1680727" cy="1813608"/>
          </a:xfrm>
          <a:prstGeom prst="rect">
            <a:avLst/>
          </a:prstGeom>
          <a:solidFill>
            <a:srgbClr val="C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bg1"/>
                </a:solidFill>
              </a:rPr>
              <a:t>Se reduce </a:t>
            </a:r>
          </a:p>
          <a:p>
            <a:pPr algn="ctr"/>
            <a:r>
              <a:rPr lang="es-ES" sz="1200" dirty="0">
                <a:solidFill>
                  <a:schemeClr val="bg1"/>
                </a:solidFill>
              </a:rPr>
              <a:t>el gap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="" xmlns:a16="http://schemas.microsoft.com/office/drawing/2014/main" id="{D0B54AAF-60D9-DDB0-5E34-87F67EAB60BE}"/>
              </a:ext>
            </a:extLst>
          </p:cNvPr>
          <p:cNvSpPr txBox="1"/>
          <p:nvPr/>
        </p:nvSpPr>
        <p:spPr>
          <a:xfrm>
            <a:off x="2247317" y="6029434"/>
            <a:ext cx="75050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dirty="0"/>
              <a:t>Correlación 2000-2021:0.45. Correlación 2018-2021: 0.34 (con correlaciones más extremas dentro de grupo de variables) 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609CEF16-C445-43AD-C15D-81EDCCDAE5E9}"/>
              </a:ext>
            </a:extLst>
          </p:cNvPr>
          <p:cNvSpPr/>
          <p:nvPr/>
        </p:nvSpPr>
        <p:spPr>
          <a:xfrm>
            <a:off x="3343860" y="4335804"/>
            <a:ext cx="1825040" cy="782283"/>
          </a:xfrm>
          <a:prstGeom prst="rect">
            <a:avLst/>
          </a:prstGeom>
          <a:solidFill>
            <a:schemeClr val="accent5">
              <a:lumMod val="20000"/>
              <a:lumOff val="8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solidFill>
                  <a:schemeClr val="bg1"/>
                </a:solidFill>
              </a:rPr>
              <a:t>Residuos en decrecimiento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6707664-3B80-D9B4-2400-02761F849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92225" y="2287974"/>
            <a:ext cx="4095750" cy="325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38166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3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=""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390086" cy="590931"/>
          </a:xfrm>
        </p:spPr>
        <p:txBody>
          <a:bodyPr rtlCol="0"/>
          <a:lstStyle/>
          <a:p>
            <a:r>
              <a:rPr lang="es-ES" dirty="0"/>
              <a:t>¿La cultura influye?</a:t>
            </a:r>
            <a:r>
              <a:rPr lang="es-ES" dirty="0">
                <a:solidFill>
                  <a:srgbClr val="145C72"/>
                </a:solidFill>
              </a:rPr>
              <a:t> Valor añadido ambiental (VAA) 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="" xmlns:a16="http://schemas.microsoft.com/office/drawing/2014/main" id="{8C8985CD-1F21-64D5-14C5-5584431658C2}"/>
              </a:ext>
            </a:extLst>
          </p:cNvPr>
          <p:cNvSpPr/>
          <p:nvPr/>
        </p:nvSpPr>
        <p:spPr>
          <a:xfrm>
            <a:off x="446314" y="1270000"/>
            <a:ext cx="11047186" cy="497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SPOILER 2: </a:t>
            </a:r>
          </a:p>
          <a:p>
            <a:pPr algn="ctr"/>
            <a:r>
              <a:rPr lang="es-E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Menos de los nos gustaría</a:t>
            </a:r>
          </a:p>
        </p:txBody>
      </p:sp>
    </p:spTree>
    <p:extLst>
      <p:ext uri="{BB962C8B-B14F-4D97-AF65-F5344CB8AC3E}">
        <p14:creationId xmlns="" xmlns:p14="http://schemas.microsoft.com/office/powerpoint/2010/main" val="167890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texto 20">
            <a:extLst>
              <a:ext uri="{FF2B5EF4-FFF2-40B4-BE49-F238E27FC236}">
                <a16:creationId xmlns="" xmlns:a16="http://schemas.microsoft.com/office/drawing/2014/main" id="{67FDC6DC-D5D3-413E-A73C-6CC86E9646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5400" y="1509626"/>
            <a:ext cx="4900386" cy="334508"/>
          </a:xfrm>
        </p:spPr>
        <p:txBody>
          <a:bodyPr rtlCol="0"/>
          <a:lstStyle/>
          <a:p>
            <a:pPr rtl="0"/>
            <a:r>
              <a:rPr lang="es-ES" dirty="0"/>
              <a:t>Generación de residuos y VAA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="" xmlns:a16="http://schemas.microsoft.com/office/drawing/2014/main" id="{E16F1686-F366-46A5-AE17-1A563B77E8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3014" y="1509626"/>
            <a:ext cx="4900386" cy="334508"/>
          </a:xfrm>
        </p:spPr>
        <p:txBody>
          <a:bodyPr rtlCol="0"/>
          <a:lstStyle/>
          <a:p>
            <a:pPr rtl="0"/>
            <a:r>
              <a:rPr lang="es-ES" dirty="0"/>
              <a:t>Tasa de reciclado y VAA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="" xmlns:a16="http://schemas.microsoft.com/office/drawing/2014/main" id="{BB40F080-6054-425B-9E1C-1DDC926083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02400" y="2156688"/>
            <a:ext cx="4773386" cy="3561943"/>
          </a:xfrm>
        </p:spPr>
        <p:txBody>
          <a:bodyPr rtlCol="0"/>
          <a:lstStyle/>
          <a:p>
            <a:pPr rtl="0"/>
            <a:r>
              <a:rPr lang="es-ES" dirty="0"/>
              <a:t>Baja influencia positiva. Por variedad de países.</a:t>
            </a:r>
          </a:p>
          <a:p>
            <a:pPr lvl="2"/>
            <a:endParaRPr lang="es-ES" sz="1400" dirty="0"/>
          </a:p>
          <a:p>
            <a:pPr lvl="2"/>
            <a:endParaRPr lang="es-ES" sz="1400" dirty="0"/>
          </a:p>
          <a:p>
            <a:pPr lvl="2"/>
            <a:r>
              <a:rPr lang="es-ES" sz="1400" dirty="0"/>
              <a:t>Nórdicos influye mucho y a más VAA hay menos residuos.</a:t>
            </a:r>
          </a:p>
          <a:p>
            <a:pPr lvl="2"/>
            <a:endParaRPr lang="es-ES" sz="1400" dirty="0"/>
          </a:p>
          <a:p>
            <a:pPr lvl="2"/>
            <a:r>
              <a:rPr lang="es-ES" sz="1400" dirty="0"/>
              <a:t>España influye poco y a  más VAA hay menos residuos.</a:t>
            </a:r>
          </a:p>
          <a:p>
            <a:pPr lvl="2"/>
            <a:endParaRPr lang="es-ES" sz="1400" dirty="0"/>
          </a:p>
          <a:p>
            <a:pPr lvl="2"/>
            <a:endParaRPr lang="es-ES" sz="1400" dirty="0"/>
          </a:p>
          <a:p>
            <a:pPr lvl="2"/>
            <a:r>
              <a:rPr lang="es-ES" sz="1400" dirty="0"/>
              <a:t>Alemania, Francia o Luxemburgo influye y a más VAA hay más residuos.</a:t>
            </a:r>
          </a:p>
          <a:p>
            <a:pPr rtl="0"/>
            <a:endParaRPr lang="es-ES" dirty="0"/>
          </a:p>
        </p:txBody>
      </p:sp>
      <p:sp>
        <p:nvSpPr>
          <p:cNvPr id="16" name="Marcador de texto 15">
            <a:extLst>
              <a:ext uri="{FF2B5EF4-FFF2-40B4-BE49-F238E27FC236}">
                <a16:creationId xmlns="" xmlns:a16="http://schemas.microsoft.com/office/drawing/2014/main" id="{DDA9F97E-A6B3-4444-90E9-E7CE786F82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3014" y="2156688"/>
            <a:ext cx="4900386" cy="3561943"/>
          </a:xfrm>
        </p:spPr>
        <p:txBody>
          <a:bodyPr rtlCol="0"/>
          <a:lstStyle/>
          <a:p>
            <a:pPr rtl="0"/>
            <a:r>
              <a:rPr lang="es-ES" dirty="0"/>
              <a:t>Ligera influencia positiva. Por variedad de países</a:t>
            </a:r>
          </a:p>
        </p:txBody>
      </p:sp>
      <p:sp>
        <p:nvSpPr>
          <p:cNvPr id="10" name="Título 9">
            <a:extLst>
              <a:ext uri="{FF2B5EF4-FFF2-40B4-BE49-F238E27FC236}">
                <a16:creationId xmlns=""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390086" cy="590931"/>
          </a:xfrm>
        </p:spPr>
        <p:txBody>
          <a:bodyPr rtlCol="0"/>
          <a:lstStyle/>
          <a:p>
            <a:pPr rtl="0"/>
            <a:r>
              <a:rPr lang="es-ES" dirty="0"/>
              <a:t>¿La cultura influye? </a:t>
            </a:r>
            <a:r>
              <a:rPr lang="es-ES" dirty="0">
                <a:solidFill>
                  <a:srgbClr val="145C72"/>
                </a:solidFill>
              </a:rPr>
              <a:t>Valor añadido ambiental (VAA) </a:t>
            </a:r>
          </a:p>
        </p:txBody>
      </p:sp>
      <p:graphicFrame>
        <p:nvGraphicFramePr>
          <p:cNvPr id="2" name="Gráfico 1">
            <a:extLst>
              <a:ext uri="{FF2B5EF4-FFF2-40B4-BE49-F238E27FC236}">
                <a16:creationId xmlns="" xmlns:a16="http://schemas.microsoft.com/office/drawing/2014/main" id="{1E8D0D8F-DC4B-6F01-01AE-8019659EAE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466680416"/>
              </p:ext>
            </p:extLst>
          </p:nvPr>
        </p:nvGraphicFramePr>
        <p:xfrm>
          <a:off x="743221" y="265176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6" name="Grupo 5">
            <a:extLst>
              <a:ext uri="{FF2B5EF4-FFF2-40B4-BE49-F238E27FC236}">
                <a16:creationId xmlns="" xmlns:a16="http://schemas.microsoft.com/office/drawing/2014/main" id="{DF2D2C58-B07E-AFF7-ADD7-7D0CB2AB2EDF}"/>
              </a:ext>
            </a:extLst>
          </p:cNvPr>
          <p:cNvGrpSpPr/>
          <p:nvPr/>
        </p:nvGrpSpPr>
        <p:grpSpPr>
          <a:xfrm>
            <a:off x="6663283" y="2797505"/>
            <a:ext cx="446314" cy="2218073"/>
            <a:chOff x="1062582" y="3026105"/>
            <a:chExt cx="665663" cy="3515139"/>
          </a:xfrm>
        </p:grpSpPr>
        <p:pic>
          <p:nvPicPr>
            <p:cNvPr id="7" name="Gráfico 6" descr="Pulgar hacia abajo con relleno sólido">
              <a:extLst>
                <a:ext uri="{FF2B5EF4-FFF2-40B4-BE49-F238E27FC236}">
                  <a16:creationId xmlns="" xmlns:a16="http://schemas.microsoft.com/office/drawing/2014/main" id="{7C30E38D-39E7-50E7-98FC-0FDFAFB8D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77938" y="5890936"/>
              <a:ext cx="650307" cy="650308"/>
            </a:xfrm>
            <a:prstGeom prst="rect">
              <a:avLst/>
            </a:prstGeom>
          </p:spPr>
        </p:pic>
        <p:pic>
          <p:nvPicPr>
            <p:cNvPr id="8" name="Gráfico 7" descr="Brazo musculoso con relleno sólido">
              <a:extLst>
                <a:ext uri="{FF2B5EF4-FFF2-40B4-BE49-F238E27FC236}">
                  <a16:creationId xmlns="" xmlns:a16="http://schemas.microsoft.com/office/drawing/2014/main" id="{AB885C2D-7E86-D2B4-3139-038D2D512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62582" y="3026105"/>
              <a:ext cx="650307" cy="650307"/>
            </a:xfrm>
            <a:prstGeom prst="rect">
              <a:avLst/>
            </a:prstGeom>
          </p:spPr>
        </p:pic>
        <p:pic>
          <p:nvPicPr>
            <p:cNvPr id="9" name="Gráfico 8" descr="Alteraciones y sastrería contorno">
              <a:extLst>
                <a:ext uri="{FF2B5EF4-FFF2-40B4-BE49-F238E27FC236}">
                  <a16:creationId xmlns="" xmlns:a16="http://schemas.microsoft.com/office/drawing/2014/main" id="{F1E41AB4-BF4A-BED6-FB60-5F5879D60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62582" y="4428350"/>
              <a:ext cx="650307" cy="6503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165142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=""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390086" cy="590931"/>
          </a:xfrm>
        </p:spPr>
        <p:txBody>
          <a:bodyPr rtlCol="0"/>
          <a:lstStyle/>
          <a:p>
            <a:pPr rtl="0"/>
            <a:r>
              <a:rPr lang="es-ES" dirty="0"/>
              <a:t>¿Siendo rico se recicla más? </a:t>
            </a:r>
            <a:r>
              <a:rPr lang="es-ES" dirty="0">
                <a:solidFill>
                  <a:srgbClr val="145C72"/>
                </a:solidFill>
              </a:rPr>
              <a:t>PIB per </a:t>
            </a:r>
            <a:r>
              <a:rPr lang="es-ES" dirty="0" err="1">
                <a:solidFill>
                  <a:srgbClr val="145C72"/>
                </a:solidFill>
              </a:rPr>
              <a:t>capita</a:t>
            </a:r>
            <a:r>
              <a:rPr lang="es-ES" dirty="0">
                <a:solidFill>
                  <a:srgbClr val="145C72"/>
                </a:solidFill>
              </a:rPr>
              <a:t>.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="" xmlns:a16="http://schemas.microsoft.com/office/drawing/2014/main" id="{8C8985CD-1F21-64D5-14C5-5584431658C2}"/>
              </a:ext>
            </a:extLst>
          </p:cNvPr>
          <p:cNvSpPr/>
          <p:nvPr/>
        </p:nvSpPr>
        <p:spPr>
          <a:xfrm>
            <a:off x="446314" y="1270000"/>
            <a:ext cx="11047186" cy="497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SPOILER 3: </a:t>
            </a:r>
          </a:p>
          <a:p>
            <a:pPr algn="ctr"/>
            <a:r>
              <a:rPr lang="es-E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Menos de los nos gustaría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="" xmlns:a16="http://schemas.microsoft.com/office/drawing/2014/main" id="{E0E8C19D-64EA-9641-E7FA-BB317C7474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="" xmlns:p14="http://schemas.microsoft.com/office/powerpoint/2010/main" val="154291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=""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es-ES" dirty="0"/>
              <a:t>¿Siendo rico se recicla más? </a:t>
            </a:r>
            <a:r>
              <a:rPr lang="es-ES" dirty="0">
                <a:solidFill>
                  <a:srgbClr val="145C72"/>
                </a:solidFill>
              </a:rPr>
              <a:t>PIB per cápita. </a:t>
            </a:r>
          </a:p>
        </p:txBody>
      </p:sp>
      <p:graphicFrame>
        <p:nvGraphicFramePr>
          <p:cNvPr id="15" name="Tabla 14">
            <a:extLst>
              <a:ext uri="{FF2B5EF4-FFF2-40B4-BE49-F238E27FC236}">
                <a16:creationId xmlns="" xmlns:a16="http://schemas.microsoft.com/office/drawing/2014/main" id="{6CDC9C35-D466-4519-B3DE-0305587285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637304607"/>
              </p:ext>
            </p:extLst>
          </p:nvPr>
        </p:nvGraphicFramePr>
        <p:xfrm>
          <a:off x="584200" y="1130300"/>
          <a:ext cx="6121400" cy="5247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425">
                  <a:extLst>
                    <a:ext uri="{9D8B030D-6E8A-4147-A177-3AD203B41FA5}">
                      <a16:colId xmlns="" xmlns:a16="http://schemas.microsoft.com/office/drawing/2014/main" val="2071492987"/>
                    </a:ext>
                  </a:extLst>
                </a:gridCol>
                <a:gridCol w="1381125">
                  <a:extLst>
                    <a:ext uri="{9D8B030D-6E8A-4147-A177-3AD203B41FA5}">
                      <a16:colId xmlns="" xmlns:a16="http://schemas.microsoft.com/office/drawing/2014/main" val="69624285"/>
                    </a:ext>
                  </a:extLst>
                </a:gridCol>
                <a:gridCol w="1381125">
                  <a:extLst>
                    <a:ext uri="{9D8B030D-6E8A-4147-A177-3AD203B41FA5}">
                      <a16:colId xmlns="" xmlns:a16="http://schemas.microsoft.com/office/drawing/2014/main" val="3007106312"/>
                    </a:ext>
                  </a:extLst>
                </a:gridCol>
                <a:gridCol w="1990725">
                  <a:extLst>
                    <a:ext uri="{9D8B030D-6E8A-4147-A177-3AD203B41FA5}">
                      <a16:colId xmlns="" xmlns:a16="http://schemas.microsoft.com/office/drawing/2014/main" val="538167395"/>
                    </a:ext>
                  </a:extLst>
                </a:gridCol>
              </a:tblGrid>
              <a:tr h="946518">
                <a:tc>
                  <a:txBody>
                    <a:bodyPr/>
                    <a:lstStyle/>
                    <a:p>
                      <a:pPr algn="ctr" rtl="0"/>
                      <a:r>
                        <a:rPr lang="es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</a:rPr>
                        <a:t>País </a:t>
                      </a:r>
                      <a:endParaRPr lang="en-GB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</a:rPr>
                        <a:t>PIB Per capita</a:t>
                      </a:r>
                      <a:endParaRPr lang="en-GB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</a:rPr>
                        <a:t>Tasa de reciclado </a:t>
                      </a:r>
                      <a:endParaRPr lang="en-GB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</a:rPr>
                        <a:t>Residuos kg/habitante</a:t>
                      </a:r>
                      <a:endParaRPr lang="en-GB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16349847"/>
                  </a:ext>
                </a:extLst>
              </a:tr>
              <a:tr h="183144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Luxembourg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84.070</a:t>
                      </a:r>
                    </a:p>
                  </a:txBody>
                  <a:tcPr marL="6350" marR="6350" marT="6350" marB="0" anchor="ctr"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48,9</a:t>
                      </a:r>
                    </a:p>
                  </a:txBody>
                  <a:tcPr marL="6350" marR="6350" marT="6350" marB="0" anchor="ctr"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791</a:t>
                      </a:r>
                    </a:p>
                  </a:txBody>
                  <a:tcPr marL="6350" marR="6350" marT="6350" marB="0" anchor="ctr"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94776631"/>
                  </a:ext>
                </a:extLst>
              </a:tr>
              <a:tr h="180102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Norway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70.150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40,9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776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85255610"/>
                  </a:ext>
                </a:extLst>
              </a:tr>
              <a:tr h="262548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Switzerland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61.950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53,0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709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10596751"/>
                  </a:ext>
                </a:extLst>
              </a:tr>
              <a:tr h="262548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Denmark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48.970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51,5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844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69062662"/>
                  </a:ext>
                </a:extLst>
              </a:tr>
              <a:tr h="262548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Sweden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44.180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46,6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449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99988711"/>
                  </a:ext>
                </a:extLst>
              </a:tr>
              <a:tr h="262548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Netherlands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41.980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56,9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508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90419714"/>
                  </a:ext>
                </a:extLst>
              </a:tr>
              <a:tr h="262548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Austria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38.070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58,2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588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54203470"/>
                  </a:ext>
                </a:extLst>
              </a:tr>
              <a:tr h="262548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Finland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37.150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43,5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566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22172711"/>
                  </a:ext>
                </a:extLst>
              </a:tr>
              <a:tr h="262548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Belgium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36.110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54,7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416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10217494"/>
                  </a:ext>
                </a:extLst>
              </a:tr>
              <a:tr h="262548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Germany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35.950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66,7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609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77309323"/>
                  </a:ext>
                </a:extLst>
              </a:tr>
              <a:tr h="262548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France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33.250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41,0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555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74226291"/>
                  </a:ext>
                </a:extLst>
              </a:tr>
              <a:tr h="262548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Italy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27.230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51,4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503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67416693"/>
                  </a:ext>
                </a:extLst>
              </a:tr>
              <a:tr h="262548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Cyprus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25.510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16,9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664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3402821"/>
                  </a:ext>
                </a:extLst>
              </a:tr>
              <a:tr h="262548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Spain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25.180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38,0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472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37899084"/>
                  </a:ext>
                </a:extLst>
              </a:tr>
              <a:tr h="262548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Malta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23.190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9,1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697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68889140"/>
                  </a:ext>
                </a:extLst>
              </a:tr>
              <a:tr h="262548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Slovenia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20.780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59,2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504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26744786"/>
                  </a:ext>
                </a:extLst>
              </a:tr>
              <a:tr h="262548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Portugal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18.670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28,9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513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33006783"/>
                  </a:ext>
                </a:extLst>
              </a:tr>
            </a:tbl>
          </a:graphicData>
        </a:graphic>
      </p:graphicFrame>
      <p:pic>
        <p:nvPicPr>
          <p:cNvPr id="7" name="Picture 2">
            <a:extLst>
              <a:ext uri="{FF2B5EF4-FFF2-40B4-BE49-F238E27FC236}">
                <a16:creationId xmlns="" xmlns:a16="http://schemas.microsoft.com/office/drawing/2014/main" id="{A54B7C77-F505-E7CB-4809-73EC99474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0756" y="1909008"/>
            <a:ext cx="4382551" cy="3450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uadroTexto 8">
            <a:extLst>
              <a:ext uri="{FF2B5EF4-FFF2-40B4-BE49-F238E27FC236}">
                <a16:creationId xmlns="" xmlns:a16="http://schemas.microsoft.com/office/drawing/2014/main" id="{F8639D57-63E5-D586-3982-44AAF69B2E36}"/>
              </a:ext>
            </a:extLst>
          </p:cNvPr>
          <p:cNvSpPr txBox="1"/>
          <p:nvPr/>
        </p:nvSpPr>
        <p:spPr>
          <a:xfrm>
            <a:off x="7138131" y="5530931"/>
            <a:ext cx="3987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/>
              <a:t>Interesante correlación negativa en los países del Oeste </a:t>
            </a:r>
            <a:endParaRPr lang="es-ES" dirty="0"/>
          </a:p>
        </p:txBody>
      </p:sp>
    </p:spTree>
    <p:extLst>
      <p:ext uri="{BB962C8B-B14F-4D97-AF65-F5344CB8AC3E}">
        <p14:creationId xmlns="" xmlns:p14="http://schemas.microsoft.com/office/powerpoint/2010/main" val="254123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=""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es-ES" dirty="0"/>
              <a:t>¿Siendo rico se recicla más? </a:t>
            </a:r>
            <a:r>
              <a:rPr lang="es-ES" dirty="0">
                <a:solidFill>
                  <a:srgbClr val="145C72"/>
                </a:solidFill>
              </a:rPr>
              <a:t>PIB per cápita. </a:t>
            </a:r>
          </a:p>
        </p:txBody>
      </p:sp>
      <p:pic>
        <p:nvPicPr>
          <p:cNvPr id="8" name="Imagen 7" descr="Una calculadora sobre una mano&#10;&#10;Descripción generada automáticamente">
            <a:extLst>
              <a:ext uri="{FF2B5EF4-FFF2-40B4-BE49-F238E27FC236}">
                <a16:creationId xmlns="" xmlns:a16="http://schemas.microsoft.com/office/drawing/2014/main" id="{603F71A3-5BE4-2C31-F516-EA06807FA2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=""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4013" y="1431239"/>
            <a:ext cx="4708064" cy="4448861"/>
          </a:xfrm>
          <a:prstGeom prst="rect">
            <a:avLst/>
          </a:prstGeom>
        </p:spPr>
      </p:pic>
      <p:sp>
        <p:nvSpPr>
          <p:cNvPr id="9" name="Marcador de texto 20">
            <a:extLst>
              <a:ext uri="{FF2B5EF4-FFF2-40B4-BE49-F238E27FC236}">
                <a16:creationId xmlns="" xmlns:a16="http://schemas.microsoft.com/office/drawing/2014/main" id="{DB6EE1B4-E025-A4EE-D2E5-31863A4C1950}"/>
              </a:ext>
            </a:extLst>
          </p:cNvPr>
          <p:cNvSpPr txBox="1">
            <a:spLocks/>
          </p:cNvSpPr>
          <p:nvPr/>
        </p:nvSpPr>
        <p:spPr>
          <a:xfrm>
            <a:off x="5727700" y="1401978"/>
            <a:ext cx="6175556" cy="1188822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/>
              <a:t>La tendencia baja de crecimiento en reciclado de los países ricos estima que harían falta 10 años más de la fecha objetivo UE:</a:t>
            </a:r>
          </a:p>
          <a:p>
            <a:pPr marL="0" indent="0">
              <a:buNone/>
            </a:pPr>
            <a:endParaRPr lang="es-ES" sz="2000" dirty="0"/>
          </a:p>
        </p:txBody>
      </p:sp>
      <p:graphicFrame>
        <p:nvGraphicFramePr>
          <p:cNvPr id="11" name="Diagrama 10">
            <a:extLst>
              <a:ext uri="{FF2B5EF4-FFF2-40B4-BE49-F238E27FC236}">
                <a16:creationId xmlns="" xmlns:a16="http://schemas.microsoft.com/office/drawing/2014/main" id="{87795C2D-0424-A79C-0DDB-E51386C83112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683024387"/>
              </p:ext>
            </p:extLst>
          </p:nvPr>
        </p:nvGraphicFramePr>
        <p:xfrm>
          <a:off x="6701336" y="2932533"/>
          <a:ext cx="5201920" cy="25213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2" name="Diagrama 11">
            <a:extLst>
              <a:ext uri="{FF2B5EF4-FFF2-40B4-BE49-F238E27FC236}">
                <a16:creationId xmlns="" xmlns:a16="http://schemas.microsoft.com/office/drawing/2014/main" id="{6DF6BF29-ABFF-6FAB-614F-6AD5BB963A33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2068031330"/>
              </p:ext>
            </p:extLst>
          </p:nvPr>
        </p:nvGraphicFramePr>
        <p:xfrm>
          <a:off x="6701336" y="4619413"/>
          <a:ext cx="5201920" cy="25213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4" name="CuadroTexto 13">
            <a:extLst>
              <a:ext uri="{FF2B5EF4-FFF2-40B4-BE49-F238E27FC236}">
                <a16:creationId xmlns="" xmlns:a16="http://schemas.microsoft.com/office/drawing/2014/main" id="{640B2115-455E-A041-72C4-0E9C95A0C647}"/>
              </a:ext>
            </a:extLst>
          </p:cNvPr>
          <p:cNvSpPr txBox="1"/>
          <p:nvPr/>
        </p:nvSpPr>
        <p:spPr>
          <a:xfrm rot="16200000">
            <a:off x="5455166" y="3332067"/>
            <a:ext cx="165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/>
              <a:t>Objetivos UE</a:t>
            </a:r>
            <a:endParaRPr lang="es-ES" dirty="0"/>
          </a:p>
        </p:txBody>
      </p:sp>
      <p:sp>
        <p:nvSpPr>
          <p:cNvPr id="16" name="CuadroTexto 15">
            <a:extLst>
              <a:ext uri="{FF2B5EF4-FFF2-40B4-BE49-F238E27FC236}">
                <a16:creationId xmlns="" xmlns:a16="http://schemas.microsoft.com/office/drawing/2014/main" id="{ED86B8AA-F78C-655D-A2FB-C634407DD855}"/>
              </a:ext>
            </a:extLst>
          </p:cNvPr>
          <p:cNvSpPr txBox="1"/>
          <p:nvPr/>
        </p:nvSpPr>
        <p:spPr>
          <a:xfrm rot="16200000">
            <a:off x="5455166" y="5027940"/>
            <a:ext cx="165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Estimación*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="" xmlns:a16="http://schemas.microsoft.com/office/drawing/2014/main" id="{DD7C2354-2AF3-A3F3-ECED-6B655D6DF7D9}"/>
              </a:ext>
            </a:extLst>
          </p:cNvPr>
          <p:cNvSpPr txBox="1"/>
          <p:nvPr/>
        </p:nvSpPr>
        <p:spPr>
          <a:xfrm>
            <a:off x="605336" y="6355606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50" dirty="0"/>
              <a:t>*Estimación basada en promedio crecimiento </a:t>
            </a:r>
            <a:r>
              <a:rPr lang="es-ES" sz="1050" dirty="0" err="1"/>
              <a:t>t.reciclaje</a:t>
            </a:r>
            <a:r>
              <a:rPr lang="es-ES" sz="1050" dirty="0"/>
              <a:t> de 2010 a 2021 (1,3%)</a:t>
            </a:r>
          </a:p>
        </p:txBody>
      </p:sp>
    </p:spTree>
    <p:extLst>
      <p:ext uri="{BB962C8B-B14F-4D97-AF65-F5344CB8AC3E}">
        <p14:creationId xmlns="" xmlns:p14="http://schemas.microsoft.com/office/powerpoint/2010/main" val="83050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=""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es-ES" noProof="1"/>
              <a:t>¿Qué factores influyen en la tasa de reciclado?</a:t>
            </a:r>
          </a:p>
        </p:txBody>
      </p:sp>
      <p:pic>
        <p:nvPicPr>
          <p:cNvPr id="9" name="Marcador de posición de imagen 8" descr="Marcador de posición de imagen de diapositiva">
            <a:extLst>
              <a:ext uri="{FF2B5EF4-FFF2-40B4-BE49-F238E27FC236}">
                <a16:creationId xmlns="" xmlns:a16="http://schemas.microsoft.com/office/drawing/2014/main" id="{95460251-A0B7-4016-89A0-4C8BCED07B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8" name="Marcador de texto 37">
            <a:extLst>
              <a:ext uri="{FF2B5EF4-FFF2-40B4-BE49-F238E27FC236}">
                <a16:creationId xmlns="" xmlns:a16="http://schemas.microsoft.com/office/drawing/2014/main" id="{AC4CB2C1-7DE3-44DC-A4F5-55C9466AE9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es-ES" noProof="1"/>
              <a:t>Generación residuos/ habitante (kg)</a:t>
            </a:r>
          </a:p>
        </p:txBody>
      </p:sp>
      <p:sp>
        <p:nvSpPr>
          <p:cNvPr id="41" name="Marcador de texto 40">
            <a:extLst>
              <a:ext uri="{FF2B5EF4-FFF2-40B4-BE49-F238E27FC236}">
                <a16:creationId xmlns="" xmlns:a16="http://schemas.microsoft.com/office/drawing/2014/main" id="{DFFB9D38-CDF6-45F7-A615-007F303B1A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5240" y="4294303"/>
            <a:ext cx="3036660" cy="1665626"/>
          </a:xfrm>
        </p:spPr>
        <p:txBody>
          <a:bodyPr rtlCol="0"/>
          <a:lstStyle/>
          <a:p>
            <a:pPr rtl="0"/>
            <a:endParaRPr lang="es-ES" noProof="1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 noProof="1"/>
              <a:t>Alto vinculo: a más generación más reciclado.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 noProof="1"/>
              <a:t>Hay un número considerable de países con vínculo negativo. Lo que puede implicar problemas de reciclado</a:t>
            </a:r>
          </a:p>
        </p:txBody>
      </p:sp>
      <p:sp>
        <p:nvSpPr>
          <p:cNvPr id="39" name="Marcador de texto 38">
            <a:extLst>
              <a:ext uri="{FF2B5EF4-FFF2-40B4-BE49-F238E27FC236}">
                <a16:creationId xmlns="" xmlns:a16="http://schemas.microsoft.com/office/drawing/2014/main" id="{78932DB0-2733-4BAD-BB5D-9536D20E09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es-ES" noProof="1"/>
              <a:t>Valor añadido ambiental (VAA) sobre el PIB (%) </a:t>
            </a:r>
          </a:p>
        </p:txBody>
      </p:sp>
      <p:sp>
        <p:nvSpPr>
          <p:cNvPr id="42" name="Marcador de texto 41">
            <a:extLst>
              <a:ext uri="{FF2B5EF4-FFF2-40B4-BE49-F238E27FC236}">
                <a16:creationId xmlns="" xmlns:a16="http://schemas.microsoft.com/office/drawing/2014/main" id="{6FB540F0-2ABD-4D9C-AA51-A68864DD78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23026" y="4294302"/>
            <a:ext cx="2820761" cy="1665625"/>
          </a:xfrm>
        </p:spPr>
        <p:txBody>
          <a:bodyPr rtlCol="0"/>
          <a:lstStyle/>
          <a:p>
            <a:pPr rtl="0"/>
            <a:endParaRPr lang="es-ES" noProof="1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 noProof="1"/>
              <a:t>Bajo vínculo: a más VAA más reciclado.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 noProof="1"/>
              <a:t>Sólo por países de zonas de Oeste y Sur.</a:t>
            </a:r>
          </a:p>
        </p:txBody>
      </p:sp>
      <p:sp>
        <p:nvSpPr>
          <p:cNvPr id="40" name="Marcador de texto 39">
            <a:extLst>
              <a:ext uri="{FF2B5EF4-FFF2-40B4-BE49-F238E27FC236}">
                <a16:creationId xmlns="" xmlns:a16="http://schemas.microsoft.com/office/drawing/2014/main" id="{8849DCBF-FE6C-4038-BE61-0BE3E249C35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s-ES" noProof="1"/>
              <a:t>PIB per capita</a:t>
            </a:r>
          </a:p>
        </p:txBody>
      </p:sp>
      <p:sp>
        <p:nvSpPr>
          <p:cNvPr id="43" name="Marcador de texto 42">
            <a:extLst>
              <a:ext uri="{FF2B5EF4-FFF2-40B4-BE49-F238E27FC236}">
                <a16:creationId xmlns="" xmlns:a16="http://schemas.microsoft.com/office/drawing/2014/main" id="{E0FF0889-3DA9-4826-A04E-4A4BD4C04C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35999" y="4294303"/>
            <a:ext cx="2820761" cy="1665624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endParaRPr lang="es-ES" noProof="1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 noProof="1"/>
              <a:t>Alto vínculo: a más PIB más reciclado.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 noProof="1"/>
              <a:t>Valorar ritmos de crecimiento lentos en tasas de reciclado.</a:t>
            </a:r>
          </a:p>
        </p:txBody>
      </p:sp>
    </p:spTree>
    <p:extLst>
      <p:ext uri="{BB962C8B-B14F-4D97-AF65-F5344CB8AC3E}">
        <p14:creationId xmlns="" xmlns:p14="http://schemas.microsoft.com/office/powerpoint/2010/main" val="313094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Marcador de posición de imagen 20" descr="Marcador de posición de imagen de fondo grande">
            <a:extLst>
              <a:ext uri="{FF2B5EF4-FFF2-40B4-BE49-F238E27FC236}">
                <a16:creationId xmlns="" xmlns:a16="http://schemas.microsoft.com/office/drawing/2014/main" id="{786A19C6-E002-4933-863A-594D051F378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6" name="Marcador de texto 25">
            <a:extLst>
              <a:ext uri="{FF2B5EF4-FFF2-40B4-BE49-F238E27FC236}">
                <a16:creationId xmlns="" xmlns:a16="http://schemas.microsoft.com/office/drawing/2014/main" id="{C945F022-8812-45B5-933D-19A4B9A35A8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es-ES"/>
              <a:t>“</a:t>
            </a:r>
          </a:p>
        </p:txBody>
      </p:sp>
      <p:sp>
        <p:nvSpPr>
          <p:cNvPr id="20" name="Marcador de texto 19">
            <a:extLst>
              <a:ext uri="{FF2B5EF4-FFF2-40B4-BE49-F238E27FC236}">
                <a16:creationId xmlns="" xmlns:a16="http://schemas.microsoft.com/office/drawing/2014/main" id="{54BE0E0A-A560-4455-A59B-C7C5347712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500" y="3948347"/>
            <a:ext cx="10033000" cy="1384995"/>
          </a:xfrm>
        </p:spPr>
        <p:txBody>
          <a:bodyPr rtlCol="0"/>
          <a:lstStyle/>
          <a:p>
            <a:pPr rtl="0"/>
            <a:r>
              <a:rPr lang="es-ES" dirty="0"/>
              <a:t>A partir de estos resultados, se puede profundizar en casos de analística de datos por país como servicio ya que según se ha estudiado, la tendencia de residuos va al alza y aún la tasa de reciclado puede ser más efectiva.</a:t>
            </a:r>
          </a:p>
        </p:txBody>
      </p:sp>
      <p:sp>
        <p:nvSpPr>
          <p:cNvPr id="6" name="Título 5" hidden="1">
            <a:extLst>
              <a:ext uri="{FF2B5EF4-FFF2-40B4-BE49-F238E27FC236}">
                <a16:creationId xmlns="" xmlns:a16="http://schemas.microsoft.com/office/drawing/2014/main" id="{0FA90190-EBCB-443F-BFD6-79BA1A83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r>
              <a:rPr lang="pt-BR" dirty="0" err="1"/>
              <a:t>Diapositiva</a:t>
            </a:r>
            <a:r>
              <a:rPr lang="pt-BR" dirty="0"/>
              <a:t> de cita e </a:t>
            </a:r>
            <a:r>
              <a:rPr lang="pt-BR" dirty="0" err="1"/>
              <a:t>imagen</a:t>
            </a:r>
            <a:endParaRPr lang="es-ES" dirty="0"/>
          </a:p>
        </p:txBody>
      </p:sp>
      <p:sp>
        <p:nvSpPr>
          <p:cNvPr id="5" name="Rectángulo 4" descr="Bloque de fondo de número de diapositiva">
            <a:extLst>
              <a:ext uri="{FF2B5EF4-FFF2-40B4-BE49-F238E27FC236}">
                <a16:creationId xmlns="" xmlns:a16="http://schemas.microsoft.com/office/drawing/2014/main" id="{4D2D947A-5BA8-423D-A1CE-1ABB26F5937B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>
              <a:solidFill>
                <a:schemeClr val="tx1"/>
              </a:solidFill>
            </a:endParaRPr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="" xmlns:a16="http://schemas.microsoft.com/office/drawing/2014/main" id="{3C7EED59-10A2-45B8-ACF5-4D37A39076F2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s-ES" b="1" smtClean="0">
                <a:solidFill>
                  <a:schemeClr val="bg1"/>
                </a:solidFill>
              </a:rPr>
              <a:pPr rtl="0"/>
              <a:t>18</a:t>
            </a:fld>
            <a:endParaRPr lang="es-E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8875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Marcador de posición de imagen 14">
            <a:extLst>
              <a:ext uri="{FF2B5EF4-FFF2-40B4-BE49-F238E27FC236}">
                <a16:creationId xmlns="" xmlns:a16="http://schemas.microsoft.com/office/drawing/2014/main" id="{C7A54B61-8541-AB40-BD1C-F80E8A4240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="" xmlns:a1611="http://schemas.microsoft.com/office/drawing/2016/11/main" r:id="rId4"/>
              </a:ext>
            </a:extLst>
          </a:blip>
          <a:srcRect t="7729" b="7729"/>
          <a:stretch/>
        </p:blipFill>
        <p:spPr>
          <a:xfrm>
            <a:off x="0" y="0"/>
            <a:ext cx="12192000" cy="6858000"/>
          </a:xfrm>
        </p:spPr>
      </p:pic>
      <p:sp>
        <p:nvSpPr>
          <p:cNvPr id="32" name="Marcador de posición de imagen 13">
            <a:extLst>
              <a:ext uri="{FF2B5EF4-FFF2-40B4-BE49-F238E27FC236}">
                <a16:creationId xmlns="" xmlns:a16="http://schemas.microsoft.com/office/drawing/2014/main" id="{8DBDD9F7-3B84-F743-95F4-C9FA74DA597F}"/>
              </a:ext>
            </a:extLst>
          </p:cNvPr>
          <p:cNvSpPr txBox="1">
            <a:spLocks/>
          </p:cNvSpPr>
          <p:nvPr/>
        </p:nvSpPr>
        <p:spPr>
          <a:xfrm flipH="1">
            <a:off x="0" y="3895249"/>
            <a:ext cx="12192000" cy="2962751"/>
          </a:xfrm>
          <a:custGeom>
            <a:avLst/>
            <a:gdLst>
              <a:gd name="connsiteX0" fmla="*/ 12486732 w 13339868"/>
              <a:gd name="connsiteY0" fmla="*/ 1914 h 2962751"/>
              <a:gd name="connsiteX1" fmla="*/ 6703529 w 13339868"/>
              <a:gd name="connsiteY1" fmla="*/ 827870 h 2962751"/>
              <a:gd name="connsiteX2" fmla="*/ 704617 w 13339868"/>
              <a:gd name="connsiteY2" fmla="*/ 1735152 h 2962751"/>
              <a:gd name="connsiteX3" fmla="*/ 0 w 13339868"/>
              <a:gd name="connsiteY3" fmla="*/ 1775657 h 2962751"/>
              <a:gd name="connsiteX4" fmla="*/ 0 w 13339868"/>
              <a:gd name="connsiteY4" fmla="*/ 2962751 h 2962751"/>
              <a:gd name="connsiteX5" fmla="*/ 13339868 w 13339868"/>
              <a:gd name="connsiteY5" fmla="*/ 2962751 h 2962751"/>
              <a:gd name="connsiteX6" fmla="*/ 13339868 w 13339868"/>
              <a:gd name="connsiteY6" fmla="*/ 13763 h 2962751"/>
              <a:gd name="connsiteX7" fmla="*/ 12991874 w 13339868"/>
              <a:gd name="connsiteY7" fmla="*/ 2211 h 2962751"/>
              <a:gd name="connsiteX8" fmla="*/ 12486732 w 13339868"/>
              <a:gd name="connsiteY8" fmla="*/ 1914 h 296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39868" h="2962751">
                <a:moveTo>
                  <a:pt x="12486732" y="1914"/>
                </a:moveTo>
                <a:cubicBezTo>
                  <a:pt x="11089145" y="23578"/>
                  <a:pt x="9273241" y="233112"/>
                  <a:pt x="6703529" y="827870"/>
                </a:cubicBezTo>
                <a:cubicBezTo>
                  <a:pt x="4500510" y="1337758"/>
                  <a:pt x="2693772" y="1601336"/>
                  <a:pt x="704617" y="1735152"/>
                </a:cubicBezTo>
                <a:lnTo>
                  <a:pt x="0" y="1775657"/>
                </a:lnTo>
                <a:lnTo>
                  <a:pt x="0" y="2962751"/>
                </a:lnTo>
                <a:lnTo>
                  <a:pt x="13339868" y="2962751"/>
                </a:lnTo>
                <a:lnTo>
                  <a:pt x="13339868" y="13763"/>
                </a:lnTo>
                <a:lnTo>
                  <a:pt x="12991874" y="2211"/>
                </a:lnTo>
                <a:cubicBezTo>
                  <a:pt x="12829592" y="-567"/>
                  <a:pt x="12661430" y="-794"/>
                  <a:pt x="12486732" y="1914"/>
                </a:cubicBezTo>
                <a:close/>
              </a:path>
            </a:pathLst>
          </a:custGeom>
          <a:solidFill>
            <a:schemeClr val="tx1">
              <a:alpha val="62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1800" b="0" kern="1200" dirty="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Font typeface="Arial" panose="020B0604020202020204" pitchFamily="34" charset="0"/>
              <a:buNone/>
            </a:pPr>
            <a:r>
              <a:rPr lang="es-ES"/>
              <a:t>Insertar imagen</a:t>
            </a:r>
          </a:p>
        </p:txBody>
      </p:sp>
      <p:sp>
        <p:nvSpPr>
          <p:cNvPr id="12" name="Rectángulo 11" descr="Bloque de énfasis inferior para imagen de diapositiva">
            <a:extLst>
              <a:ext uri="{FF2B5EF4-FFF2-40B4-BE49-F238E27FC236}">
                <a16:creationId xmlns="" xmlns:a16="http://schemas.microsoft.com/office/drawing/2014/main" id="{D7F67FDF-D697-3249-AD21-75F6353FFBA5}"/>
              </a:ext>
            </a:extLst>
          </p:cNvPr>
          <p:cNvSpPr/>
          <p:nvPr/>
        </p:nvSpPr>
        <p:spPr>
          <a:xfrm>
            <a:off x="438912" y="4690872"/>
            <a:ext cx="73152" cy="1188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>
              <a:solidFill>
                <a:schemeClr val="tx1"/>
              </a:solidFill>
            </a:endParaRPr>
          </a:p>
        </p:txBody>
      </p:sp>
      <p:sp>
        <p:nvSpPr>
          <p:cNvPr id="51" name="Título 50">
            <a:extLst>
              <a:ext uri="{FF2B5EF4-FFF2-40B4-BE49-F238E27FC236}">
                <a16:creationId xmlns=""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871" y="4901450"/>
            <a:ext cx="5401129" cy="701731"/>
          </a:xfrm>
        </p:spPr>
        <p:txBody>
          <a:bodyPr rtlCol="0"/>
          <a:lstStyle/>
          <a:p>
            <a:pPr rtl="0"/>
            <a:r>
              <a:rPr lang="es-ES" dirty="0"/>
              <a:t>Muchas gracias</a:t>
            </a:r>
          </a:p>
        </p:txBody>
      </p:sp>
    </p:spTree>
    <p:extLst>
      <p:ext uri="{BB962C8B-B14F-4D97-AF65-F5344CB8AC3E}">
        <p14:creationId xmlns="" xmlns:p14="http://schemas.microsoft.com/office/powerpoint/2010/main" val="30821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8" descr="Un par de personas de pie en la calle&#10;&#10;Descripción generada automáticamente con confianza baja">
            <a:extLst>
              <a:ext uri="{FF2B5EF4-FFF2-40B4-BE49-F238E27FC236}">
                <a16:creationId xmlns="" xmlns:a16="http://schemas.microsoft.com/office/drawing/2014/main" id="{8557C52B-FF7B-4358-81A2-8E139E5C53D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837473B0-CC2E-450A-ABE3-18F120FF3D39}">
                <a1611:picAttrSrcUrl xmlns="" xmlns:a1611="http://schemas.microsoft.com/office/drawing/2016/11/main" r:id="rId4"/>
              </a:ext>
            </a:extLst>
          </a:blip>
          <a:srcRect t="15384" r="1" b="2069"/>
          <a:stretch/>
        </p:blipFill>
        <p:spPr>
          <a:xfrm>
            <a:off x="120650" y="136525"/>
            <a:ext cx="11950700" cy="6584951"/>
          </a:xfrm>
          <a:noFill/>
        </p:spPr>
      </p:pic>
      <p:sp>
        <p:nvSpPr>
          <p:cNvPr id="61" name="Text Placeholder 2">
            <a:extLst>
              <a:ext uri="{FF2B5EF4-FFF2-40B4-BE49-F238E27FC236}">
                <a16:creationId xmlns="" xmlns:a16="http://schemas.microsoft.com/office/drawing/2014/main" id="{D37C6ED4-2B35-0A8D-B6D8-8CDCE8B51B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500" y="4086845"/>
            <a:ext cx="10033000" cy="1107996"/>
          </a:xfrm>
        </p:spPr>
        <p:txBody>
          <a:bodyPr/>
          <a:lstStyle/>
          <a:p>
            <a:r>
              <a:rPr lang="es-ES" sz="1800" i="1" dirty="0"/>
              <a:t>En los últimos 50 años se ha producido más residuos en el mundo que desde el origen del ser humano.</a:t>
            </a:r>
            <a:endParaRPr lang="en-US" dirty="0"/>
          </a:p>
        </p:txBody>
      </p:sp>
      <p:sp>
        <p:nvSpPr>
          <p:cNvPr id="63" name="Text Placeholder 3">
            <a:extLst>
              <a:ext uri="{FF2B5EF4-FFF2-40B4-BE49-F238E27FC236}">
                <a16:creationId xmlns="" xmlns:a16="http://schemas.microsoft.com/office/drawing/2014/main" id="{48A8C097-9EB4-A6F5-9BF7-72519FBA32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6550" y="3269342"/>
            <a:ext cx="1155366" cy="2576090"/>
          </a:xfrm>
        </p:spPr>
        <p:txBody>
          <a:bodyPr/>
          <a:lstStyle/>
          <a:p>
            <a:endParaRPr lang="en-US"/>
          </a:p>
        </p:txBody>
      </p:sp>
      <p:sp>
        <p:nvSpPr>
          <p:cNvPr id="51" name="Título 50">
            <a:extLst>
              <a:ext uri="{FF2B5EF4-FFF2-40B4-BE49-F238E27FC236}">
                <a16:creationId xmlns=""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250916"/>
            <a:ext cx="11174186" cy="1089529"/>
          </a:xfrm>
        </p:spPr>
        <p:txBody>
          <a:bodyPr wrap="square" rtlCol="0" anchor="ctr">
            <a:normAutofit/>
          </a:bodyPr>
          <a:lstStyle/>
          <a:p>
            <a:pPr marL="0" indent="0">
              <a:buNone/>
            </a:pPr>
            <a:r>
              <a:rPr lang="es-ES" sz="2300" dirty="0"/>
              <a:t/>
            </a:r>
            <a:br>
              <a:rPr lang="es-ES" sz="2300" dirty="0"/>
            </a:br>
            <a:endParaRPr lang="es-ES" sz="2300" i="1" dirty="0"/>
          </a:p>
        </p:txBody>
      </p:sp>
    </p:spTree>
    <p:extLst>
      <p:ext uri="{BB962C8B-B14F-4D97-AF65-F5344CB8AC3E}">
        <p14:creationId xmlns="" xmlns:p14="http://schemas.microsoft.com/office/powerpoint/2010/main" val="46032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=""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493776"/>
            <a:ext cx="5170715" cy="1089529"/>
          </a:xfrm>
        </p:spPr>
        <p:txBody>
          <a:bodyPr rtlCol="0"/>
          <a:lstStyle/>
          <a:p>
            <a:pPr rtl="0"/>
            <a:r>
              <a:rPr lang="es-ES" dirty="0"/>
              <a:t>Anexo</a:t>
            </a:r>
            <a:br>
              <a:rPr lang="es-ES" dirty="0"/>
            </a:br>
            <a:r>
              <a:rPr lang="es-ES" dirty="0"/>
              <a:t> </a:t>
            </a:r>
          </a:p>
        </p:txBody>
      </p:sp>
      <p:sp>
        <p:nvSpPr>
          <p:cNvPr id="21" name="Marcador de texto 20">
            <a:extLst>
              <a:ext uri="{FF2B5EF4-FFF2-40B4-BE49-F238E27FC236}">
                <a16:creationId xmlns="" xmlns:a16="http://schemas.microsoft.com/office/drawing/2014/main" id="{67FDC6DC-D5D3-413E-A73C-6CC86E9646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es-ES" dirty="0" err="1"/>
              <a:t>Insights</a:t>
            </a:r>
            <a:r>
              <a:rPr lang="es-ES" dirty="0"/>
              <a:t> del data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="" xmlns:a16="http://schemas.microsoft.com/office/drawing/2014/main" id="{BB40F080-6054-425B-9E1C-1DDC926083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r>
              <a:rPr lang="es-ES" dirty="0"/>
              <a:t>Se ha encontrado dos poblaciones, ya que hay que tener en cuenta que hay países que han evolucionado de no reciclar a ser del grupo líder como Eslovaquia. Esto implica diferentes resultados en función del criterio.</a:t>
            </a:r>
          </a:p>
          <a:p>
            <a:pPr rtl="0"/>
            <a:endParaRPr lang="es-ES" dirty="0"/>
          </a:p>
          <a:p>
            <a:pPr rtl="0"/>
            <a:r>
              <a:rPr lang="es-ES" dirty="0"/>
              <a:t>El Valor añadido ambiental no es representativo hasta 2011-2018 y se ha evaluado para este período.</a:t>
            </a:r>
          </a:p>
          <a:p>
            <a:pPr rtl="0"/>
            <a:endParaRPr lang="es-ES" dirty="0"/>
          </a:p>
          <a:p>
            <a:pPr rtl="0"/>
            <a:r>
              <a:rPr lang="es-ES" dirty="0"/>
              <a:t>Para más información </a:t>
            </a:r>
          </a:p>
          <a:p>
            <a:pPr rtl="0"/>
            <a:r>
              <a:rPr lang="es-ES" dirty="0" err="1"/>
              <a:t>Github</a:t>
            </a:r>
            <a:r>
              <a:rPr lang="es-ES" dirty="0"/>
              <a:t>/</a:t>
            </a:r>
            <a:r>
              <a:rPr lang="es-ES" dirty="0" err="1"/>
              <a:t>MariaRepository</a:t>
            </a:r>
            <a:endParaRPr lang="es-ES" dirty="0"/>
          </a:p>
          <a:p>
            <a:pPr rtl="0"/>
            <a:endParaRPr lang="es-ES" dirty="0"/>
          </a:p>
        </p:txBody>
      </p:sp>
      <p:pic>
        <p:nvPicPr>
          <p:cNvPr id="23" name="Marcador de posición de imagen 22" descr="Marcador de posición de imagen derecho">
            <a:extLst>
              <a:ext uri="{FF2B5EF4-FFF2-40B4-BE49-F238E27FC236}">
                <a16:creationId xmlns="" xmlns:a16="http://schemas.microsoft.com/office/drawing/2014/main" id="{DC389449-072E-4155-BA3B-C45AA950BF2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Rectángulo 6" descr="Bloque de fondo de número de diapositiva">
            <a:extLst>
              <a:ext uri="{FF2B5EF4-FFF2-40B4-BE49-F238E27FC236}">
                <a16:creationId xmlns="" xmlns:a16="http://schemas.microsoft.com/office/drawing/2014/main" id="{61E397FF-5106-4C31-8E91-796AEA20258E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>
              <a:solidFill>
                <a:schemeClr val="tx1"/>
              </a:solidFill>
            </a:endParaRPr>
          </a:p>
        </p:txBody>
      </p:sp>
      <p:sp>
        <p:nvSpPr>
          <p:cNvPr id="8" name="Marcador de número de diapositiva 5">
            <a:extLst>
              <a:ext uri="{FF2B5EF4-FFF2-40B4-BE49-F238E27FC236}">
                <a16:creationId xmlns="" xmlns:a16="http://schemas.microsoft.com/office/drawing/2014/main" id="{D7DDE5B7-93F1-4010-85B1-8F63FD5044C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s-ES" b="1" smtClean="0">
                <a:solidFill>
                  <a:schemeClr val="bg1"/>
                </a:solidFill>
              </a:rPr>
              <a:pPr rtl="0"/>
              <a:t>20</a:t>
            </a:fld>
            <a:endParaRPr lang="es-E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2781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8">
            <a:extLst>
              <a:ext uri="{FF2B5EF4-FFF2-40B4-BE49-F238E27FC236}">
                <a16:creationId xmlns="" xmlns:a16="http://schemas.microsoft.com/office/drawing/2014/main" id="{8557C52B-FF7B-4358-81A2-8E139E5C53D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="" xmlns:a1611="http://schemas.microsoft.com/office/drawing/2016/11/main" r:id="rId4"/>
              </a:ext>
            </a:extLst>
          </a:blip>
          <a:srcRect l="6595" r="6595"/>
          <a:stretch/>
        </p:blipFill>
        <p:spPr>
          <a:xfrm>
            <a:off x="120650" y="136525"/>
            <a:ext cx="11950700" cy="6584951"/>
          </a:xfrm>
          <a:noFill/>
        </p:spPr>
      </p:pic>
      <p:sp>
        <p:nvSpPr>
          <p:cNvPr id="61" name="Text Placeholder 2">
            <a:extLst>
              <a:ext uri="{FF2B5EF4-FFF2-40B4-BE49-F238E27FC236}">
                <a16:creationId xmlns="" xmlns:a16="http://schemas.microsoft.com/office/drawing/2014/main" id="{D37C6ED4-2B35-0A8D-B6D8-8CDCE8B51B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500" y="4086845"/>
            <a:ext cx="10033000" cy="1107996"/>
          </a:xfrm>
        </p:spPr>
        <p:txBody>
          <a:bodyPr/>
          <a:lstStyle/>
          <a:p>
            <a:r>
              <a:rPr lang="es-ES" i="1" dirty="0">
                <a:latin typeface="+mj-lt"/>
              </a:rPr>
              <a:t>Un tercio de la comida  producida se desperdicia debido a prácticas deficientes de recolección y distribución.</a:t>
            </a:r>
            <a:endParaRPr lang="en-US" i="1" dirty="0">
              <a:latin typeface="+mj-lt"/>
            </a:endParaRPr>
          </a:p>
        </p:txBody>
      </p:sp>
      <p:sp>
        <p:nvSpPr>
          <p:cNvPr id="63" name="Text Placeholder 3">
            <a:extLst>
              <a:ext uri="{FF2B5EF4-FFF2-40B4-BE49-F238E27FC236}">
                <a16:creationId xmlns="" xmlns:a16="http://schemas.microsoft.com/office/drawing/2014/main" id="{48A8C097-9EB4-A6F5-9BF7-72519FBA32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6550" y="3269342"/>
            <a:ext cx="1155366" cy="2576090"/>
          </a:xfrm>
        </p:spPr>
        <p:txBody>
          <a:bodyPr/>
          <a:lstStyle/>
          <a:p>
            <a:endParaRPr lang="en-US"/>
          </a:p>
        </p:txBody>
      </p:sp>
      <p:sp>
        <p:nvSpPr>
          <p:cNvPr id="51" name="Título 50">
            <a:extLst>
              <a:ext uri="{FF2B5EF4-FFF2-40B4-BE49-F238E27FC236}">
                <a16:creationId xmlns=""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250916"/>
            <a:ext cx="11174186" cy="1089529"/>
          </a:xfrm>
        </p:spPr>
        <p:txBody>
          <a:bodyPr wrap="square" rtlCol="0" anchor="ctr">
            <a:normAutofit/>
          </a:bodyPr>
          <a:lstStyle/>
          <a:p>
            <a:pPr marL="0" indent="0">
              <a:buNone/>
            </a:pPr>
            <a:r>
              <a:rPr lang="es-ES" sz="2300" dirty="0"/>
              <a:t/>
            </a:r>
            <a:br>
              <a:rPr lang="es-ES" sz="2300" dirty="0"/>
            </a:br>
            <a:endParaRPr lang="es-ES" sz="2300" i="1" dirty="0"/>
          </a:p>
        </p:txBody>
      </p:sp>
    </p:spTree>
    <p:extLst>
      <p:ext uri="{BB962C8B-B14F-4D97-AF65-F5344CB8AC3E}">
        <p14:creationId xmlns="" xmlns:p14="http://schemas.microsoft.com/office/powerpoint/2010/main" val="171493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="" xmlns:a16="http://schemas.microsoft.com/office/drawing/2014/main" id="{31D4E439-7AFE-41C2-9561-67F5879CA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Índice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B2C7B128-5866-4067-9B7F-0E73E6CBF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6686" y="2464424"/>
            <a:ext cx="9666514" cy="1271117"/>
          </a:xfrm>
        </p:spPr>
        <p:txBody>
          <a:bodyPr rtlCol="0"/>
          <a:lstStyle/>
          <a:p>
            <a:pPr marL="342900" indent="-342900" rtl="0">
              <a:buFont typeface="+mj-lt"/>
              <a:buAutoNum type="arabicPeriod"/>
            </a:pPr>
            <a:r>
              <a:rPr lang="es-ES" dirty="0"/>
              <a:t>Introducción al estudio: Fuentes </a:t>
            </a:r>
            <a:r>
              <a:rPr lang="es-ES"/>
              <a:t>e </a:t>
            </a:r>
            <a:r>
              <a:rPr lang="es-ES" smtClean="0"/>
              <a:t>indicadores</a:t>
            </a:r>
            <a:endParaRPr lang="es-ES" dirty="0"/>
          </a:p>
          <a:p>
            <a:pPr marL="342900" indent="-342900" rtl="0">
              <a:buFont typeface="+mj-lt"/>
              <a:buAutoNum type="arabicPeriod"/>
            </a:pPr>
            <a:r>
              <a:rPr lang="es-ES" dirty="0"/>
              <a:t>¿Qué factores influyen en la tasa de </a:t>
            </a:r>
            <a:r>
              <a:rPr lang="es-ES" dirty="0" smtClean="0"/>
              <a:t>reciclaje de los analizados?</a:t>
            </a:r>
            <a:endParaRPr lang="es-ES" dirty="0"/>
          </a:p>
          <a:p>
            <a:pPr marL="342900" indent="-342900" rtl="0">
              <a:buFont typeface="+mj-lt"/>
              <a:buAutoNum type="arabicPeriod"/>
            </a:pPr>
            <a:r>
              <a:rPr lang="es-ES" dirty="0"/>
              <a:t>Conclusiones</a:t>
            </a:r>
          </a:p>
          <a:p>
            <a:pPr marL="342900" indent="-342900" rtl="0">
              <a:buFont typeface="+mj-lt"/>
              <a:buAutoNum type="arabicPeriod"/>
            </a:pPr>
            <a:endParaRPr lang="es-ES" dirty="0"/>
          </a:p>
        </p:txBody>
      </p:sp>
      <p:pic>
        <p:nvPicPr>
          <p:cNvPr id="11" name="Marcador de posición de imagen 10" descr="Imagen de énfasis de diapositiva divisoria">
            <a:extLst>
              <a:ext uri="{FF2B5EF4-FFF2-40B4-BE49-F238E27FC236}">
                <a16:creationId xmlns="" xmlns:a16="http://schemas.microsoft.com/office/drawing/2014/main" id="{E8D5AD70-28A1-4A01-AE97-1F4CBFF4990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16" name="Rectángulo 15" descr="Bloque de fondo de número de diapositiva">
            <a:extLst>
              <a:ext uri="{FF2B5EF4-FFF2-40B4-BE49-F238E27FC236}">
                <a16:creationId xmlns=""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>
              <a:solidFill>
                <a:schemeClr val="tx1"/>
              </a:solidFill>
            </a:endParaRPr>
          </a:p>
        </p:txBody>
      </p:sp>
      <p:sp>
        <p:nvSpPr>
          <p:cNvPr id="17" name="Marcador de número de diapositiva 5">
            <a:extLst>
              <a:ext uri="{FF2B5EF4-FFF2-40B4-BE49-F238E27FC236}">
                <a16:creationId xmlns=""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s-ES" b="1" smtClean="0">
                <a:solidFill>
                  <a:schemeClr val="bg1"/>
                </a:solidFill>
              </a:rPr>
              <a:pPr rtl="0"/>
              <a:t>4</a:t>
            </a:fld>
            <a:endParaRPr lang="es-E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5908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arcador de posición de imagen 17">
            <a:extLst>
              <a:ext uri="{FF2B5EF4-FFF2-40B4-BE49-F238E27FC236}">
                <a16:creationId xmlns="" xmlns:a16="http://schemas.microsoft.com/office/drawing/2014/main" id="{04651C38-FC54-400F-A9F3-B49EC4829A8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/>
          <a:stretch/>
        </p:blipFill>
        <p:spPr>
          <a:xfrm>
            <a:off x="0" y="0"/>
            <a:ext cx="12191999" cy="6858000"/>
          </a:xfrm>
        </p:spPr>
      </p:pic>
      <p:sp>
        <p:nvSpPr>
          <p:cNvPr id="11" name="Rectángulo 10" descr="Bloque de énfasis de título">
            <a:extLst>
              <a:ext uri="{FF2B5EF4-FFF2-40B4-BE49-F238E27FC236}">
                <a16:creationId xmlns="" xmlns:a16="http://schemas.microsoft.com/office/drawing/2014/main" id="{DF754616-DC65-1841-9419-6C0DCBEB6DFB}"/>
              </a:ext>
            </a:extLst>
          </p:cNvPr>
          <p:cNvSpPr/>
          <p:nvPr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="" xmlns:a16="http://schemas.microsoft.com/office/drawing/2014/main" id="{31D4E439-7AFE-41C2-9561-67F5879CA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85" y="4470918"/>
            <a:ext cx="11059885" cy="1686720"/>
          </a:xfrm>
        </p:spPr>
        <p:txBody>
          <a:bodyPr rtlCol="0"/>
          <a:lstStyle/>
          <a:p>
            <a:pPr rtl="0"/>
            <a:r>
              <a:rPr lang="es-ES" dirty="0"/>
              <a:t>Introducción al estudio: indicadores y fuentes</a:t>
            </a:r>
          </a:p>
        </p:txBody>
      </p:sp>
      <p:sp>
        <p:nvSpPr>
          <p:cNvPr id="9" name="Rectángulo 8" descr="Bloque de fondo de número de diapositiva">
            <a:extLst>
              <a:ext uri="{FF2B5EF4-FFF2-40B4-BE49-F238E27FC236}">
                <a16:creationId xmlns="" xmlns:a16="http://schemas.microsoft.com/office/drawing/2014/main" id="{AC2B5667-FA20-49C2-A3CD-B275BB41F618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>
              <a:solidFill>
                <a:schemeClr val="tx1"/>
              </a:solidFill>
            </a:endParaRPr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="" xmlns:a16="http://schemas.microsoft.com/office/drawing/2014/main" id="{C1F153D4-F9C1-4295-8CB0-BFC0E94D4C64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s-ES" b="1" smtClean="0">
                <a:solidFill>
                  <a:schemeClr val="bg1"/>
                </a:solidFill>
              </a:rPr>
              <a:pPr rtl="0"/>
              <a:t>5</a:t>
            </a:fld>
            <a:endParaRPr lang="es-ES" b="1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="" xmlns:a16="http://schemas.microsoft.com/office/drawing/2014/main" id="{4084A1EF-3B65-26C0-1F0D-A136918D3F50}"/>
              </a:ext>
            </a:extLst>
          </p:cNvPr>
          <p:cNvSpPr/>
          <p:nvPr/>
        </p:nvSpPr>
        <p:spPr>
          <a:xfrm>
            <a:off x="508000" y="4773856"/>
            <a:ext cx="11070771" cy="1371600"/>
          </a:xfrm>
          <a:prstGeom prst="rect">
            <a:avLst/>
          </a:prstGeom>
          <a:solidFill>
            <a:srgbClr val="A6A6A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9061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=""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r>
              <a:rPr lang="es-ES" dirty="0" err="1"/>
              <a:t>Estudio:indicadores</a:t>
            </a:r>
            <a:r>
              <a:rPr lang="es-ES" dirty="0"/>
              <a:t> y fuentes</a:t>
            </a:r>
          </a:p>
        </p:txBody>
      </p:sp>
      <p:sp>
        <p:nvSpPr>
          <p:cNvPr id="13" name="Marcador de contenido 12">
            <a:extLst>
              <a:ext uri="{FF2B5EF4-FFF2-40B4-BE49-F238E27FC236}">
                <a16:creationId xmlns="" xmlns:a16="http://schemas.microsoft.com/office/drawing/2014/main" id="{265BEEEB-C965-402F-B778-B1CD1494A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8235" y="1462611"/>
            <a:ext cx="8030935" cy="583684"/>
          </a:xfrm>
        </p:spPr>
        <p:txBody>
          <a:bodyPr rtlCol="0"/>
          <a:lstStyle/>
          <a:p>
            <a:pPr marL="0" indent="0" algn="ctr">
              <a:buNone/>
            </a:pPr>
            <a:r>
              <a:rPr lang="es-ES" sz="2000" b="1" u="sng" dirty="0">
                <a:solidFill>
                  <a:srgbClr val="666666"/>
                </a:solidFill>
                <a:latin typeface="Ferrovial New"/>
              </a:rPr>
              <a:t>ESQUEMA: Residuos urbanos para Europa</a:t>
            </a:r>
          </a:p>
          <a:p>
            <a:pPr marL="0" indent="0">
              <a:buNone/>
            </a:pPr>
            <a:r>
              <a:rPr lang="es-ES" dirty="0"/>
              <a:t/>
            </a:r>
            <a:br>
              <a:rPr lang="es-ES" dirty="0"/>
            </a:br>
            <a:endParaRPr lang="es-ES" dirty="0"/>
          </a:p>
          <a:p>
            <a:pPr rtl="0"/>
            <a:endParaRPr lang="es-ES" dirty="0"/>
          </a:p>
        </p:txBody>
      </p:sp>
      <p:grpSp>
        <p:nvGrpSpPr>
          <p:cNvPr id="2" name="Grupo 1" descr="círculos conectados por líneas y cuadros de texto">
            <a:extLst>
              <a:ext uri="{FF2B5EF4-FFF2-40B4-BE49-F238E27FC236}">
                <a16:creationId xmlns="" xmlns:a16="http://schemas.microsoft.com/office/drawing/2014/main" id="{60D42016-7D54-C6AA-2620-F7FAAC3AF385}"/>
              </a:ext>
            </a:extLst>
          </p:cNvPr>
          <p:cNvGrpSpPr/>
          <p:nvPr/>
        </p:nvGrpSpPr>
        <p:grpSpPr>
          <a:xfrm>
            <a:off x="698718" y="2173313"/>
            <a:ext cx="10251391" cy="3318587"/>
            <a:chOff x="3520361" y="1939633"/>
            <a:chExt cx="10251391" cy="3318587"/>
          </a:xfrm>
        </p:grpSpPr>
        <p:cxnSp>
          <p:nvCxnSpPr>
            <p:cNvPr id="3" name="Conector recto 2" descr="línea recta">
              <a:extLst>
                <a:ext uri="{FF2B5EF4-FFF2-40B4-BE49-F238E27FC236}">
                  <a16:creationId xmlns="" xmlns:a16="http://schemas.microsoft.com/office/drawing/2014/main" id="{9E2B2685-EC3A-0BAE-B67F-8957F5EF6975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9375345" y="3134817"/>
              <a:ext cx="1133121" cy="906893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Conector recto 3" descr="línea recta">
              <a:extLst>
                <a:ext uri="{FF2B5EF4-FFF2-40B4-BE49-F238E27FC236}">
                  <a16:creationId xmlns="" xmlns:a16="http://schemas.microsoft.com/office/drawing/2014/main" id="{72ECA906-3716-A91E-D1AE-6CF514112340}"/>
                </a:ext>
              </a:extLst>
            </p:cNvPr>
            <p:cNvCxnSpPr>
              <a:cxnSpLocks/>
              <a:stCxn id="14" idx="6"/>
              <a:endCxn id="21" idx="2"/>
            </p:cNvCxnSpPr>
            <p:nvPr/>
          </p:nvCxnSpPr>
          <p:spPr>
            <a:xfrm>
              <a:off x="9591472" y="2755000"/>
              <a:ext cx="770838" cy="9481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" name="Cuadro de texto 50">
              <a:extLst>
                <a:ext uri="{FF2B5EF4-FFF2-40B4-BE49-F238E27FC236}">
                  <a16:creationId xmlns="" xmlns:a16="http://schemas.microsoft.com/office/drawing/2014/main" id="{8513B195-6CBA-2561-A69D-B1FA1EF64A15}"/>
                </a:ext>
              </a:extLst>
            </p:cNvPr>
            <p:cNvSpPr txBox="1"/>
            <p:nvPr/>
          </p:nvSpPr>
          <p:spPr>
            <a:xfrm>
              <a:off x="3520361" y="2548989"/>
              <a:ext cx="25620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s-ES" dirty="0"/>
                <a:t>Residuos per </a:t>
              </a:r>
              <a:r>
                <a:rPr lang="es-ES" dirty="0" err="1"/>
                <a:t>capita</a:t>
              </a:r>
              <a:r>
                <a:rPr lang="es-ES" dirty="0"/>
                <a:t> 2000-2021</a:t>
              </a:r>
            </a:p>
          </p:txBody>
        </p:sp>
        <p:sp>
          <p:nvSpPr>
            <p:cNvPr id="6" name="Cuadro de texto 51">
              <a:extLst>
                <a:ext uri="{FF2B5EF4-FFF2-40B4-BE49-F238E27FC236}">
                  <a16:creationId xmlns="" xmlns:a16="http://schemas.microsoft.com/office/drawing/2014/main" id="{F30132ED-1BDE-C8A0-541E-0EC3A1A5A2E8}"/>
                </a:ext>
              </a:extLst>
            </p:cNvPr>
            <p:cNvSpPr txBox="1"/>
            <p:nvPr/>
          </p:nvSpPr>
          <p:spPr>
            <a:xfrm>
              <a:off x="4750912" y="4578026"/>
              <a:ext cx="21347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s-ES" dirty="0"/>
                <a:t>Países y subzonas </a:t>
              </a:r>
            </a:p>
          </p:txBody>
        </p:sp>
        <p:sp>
          <p:nvSpPr>
            <p:cNvPr id="7" name="Cuadro de texto 52">
              <a:extLst>
                <a:ext uri="{FF2B5EF4-FFF2-40B4-BE49-F238E27FC236}">
                  <a16:creationId xmlns="" xmlns:a16="http://schemas.microsoft.com/office/drawing/2014/main" id="{9DEF5591-D972-07BC-FC5E-5C2D557F060A}"/>
                </a:ext>
              </a:extLst>
            </p:cNvPr>
            <p:cNvSpPr txBox="1"/>
            <p:nvPr/>
          </p:nvSpPr>
          <p:spPr>
            <a:xfrm>
              <a:off x="10865217" y="4062364"/>
              <a:ext cx="28276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s-ES" dirty="0"/>
                <a:t>PIB per </a:t>
              </a:r>
              <a:r>
                <a:rPr lang="es-ES" dirty="0" err="1"/>
                <a:t>capita</a:t>
              </a:r>
              <a:endParaRPr lang="es-ES" dirty="0"/>
            </a:p>
            <a:p>
              <a:pPr algn="ctr" rtl="0"/>
              <a:r>
                <a:rPr lang="es-ES" dirty="0"/>
                <a:t>2000-2021</a:t>
              </a:r>
            </a:p>
          </p:txBody>
        </p:sp>
        <p:sp>
          <p:nvSpPr>
            <p:cNvPr id="8" name="Cuadro de texto 53">
              <a:extLst>
                <a:ext uri="{FF2B5EF4-FFF2-40B4-BE49-F238E27FC236}">
                  <a16:creationId xmlns="" xmlns:a16="http://schemas.microsoft.com/office/drawing/2014/main" id="{63221863-13F1-A423-1299-AAC445CDB4C4}"/>
                </a:ext>
              </a:extLst>
            </p:cNvPr>
            <p:cNvSpPr txBox="1"/>
            <p:nvPr/>
          </p:nvSpPr>
          <p:spPr>
            <a:xfrm>
              <a:off x="11502304" y="2561936"/>
              <a:ext cx="22694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s-ES" dirty="0"/>
                <a:t>Tasa de reciclaje</a:t>
              </a:r>
            </a:p>
            <a:p>
              <a:pPr algn="ctr" rtl="0"/>
              <a:r>
                <a:rPr lang="es-ES" dirty="0"/>
                <a:t>2000-2021 (%)</a:t>
              </a:r>
            </a:p>
          </p:txBody>
        </p:sp>
        <p:grpSp>
          <p:nvGrpSpPr>
            <p:cNvPr id="9" name="Grupo 8" descr="forma ovalada">
              <a:extLst>
                <a:ext uri="{FF2B5EF4-FFF2-40B4-BE49-F238E27FC236}">
                  <a16:creationId xmlns="" xmlns:a16="http://schemas.microsoft.com/office/drawing/2014/main" id="{279415EF-EA27-E15B-643E-93BBC5F595E3}"/>
                </a:ext>
              </a:extLst>
            </p:cNvPr>
            <p:cNvGrpSpPr/>
            <p:nvPr/>
          </p:nvGrpSpPr>
          <p:grpSpPr>
            <a:xfrm>
              <a:off x="10362001" y="3895245"/>
              <a:ext cx="1000125" cy="1000125"/>
              <a:chOff x="8701336" y="3866002"/>
              <a:chExt cx="1000125" cy="1000125"/>
            </a:xfrm>
          </p:grpSpPr>
          <p:sp>
            <p:nvSpPr>
              <p:cNvPr id="25" name="Elipse 24">
                <a:extLst>
                  <a:ext uri="{FF2B5EF4-FFF2-40B4-BE49-F238E27FC236}">
                    <a16:creationId xmlns="" xmlns:a16="http://schemas.microsoft.com/office/drawing/2014/main" id="{5CB1B942-9DF2-7B60-C51F-5EBC524159A5}"/>
                  </a:ext>
                </a:extLst>
              </p:cNvPr>
              <p:cNvSpPr/>
              <p:nvPr/>
            </p:nvSpPr>
            <p:spPr>
              <a:xfrm>
                <a:off x="8701336" y="3866002"/>
                <a:ext cx="1000125" cy="100012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rtl="0"/>
                <a:endParaRPr lang="es-ES" sz="1000"/>
              </a:p>
            </p:txBody>
          </p:sp>
          <p:pic>
            <p:nvPicPr>
              <p:cNvPr id="26" name="Gráfico 25" descr="Agregar con relleno sólido">
                <a:extLst>
                  <a:ext uri="{FF2B5EF4-FFF2-40B4-BE49-F238E27FC236}">
                    <a16:creationId xmlns="" xmlns:a16="http://schemas.microsoft.com/office/drawing/2014/main" id="{4AACCA27-7DFD-61BE-B3DF-839ECB4CF4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8834086" y="3994290"/>
                <a:ext cx="734624" cy="734624"/>
              </a:xfrm>
              <a:prstGeom prst="rect">
                <a:avLst/>
              </a:prstGeom>
            </p:spPr>
          </p:pic>
        </p:grpSp>
        <p:grpSp>
          <p:nvGrpSpPr>
            <p:cNvPr id="11" name="Grupo 10" descr="forma ovalada">
              <a:extLst>
                <a:ext uri="{FF2B5EF4-FFF2-40B4-BE49-F238E27FC236}">
                  <a16:creationId xmlns="" xmlns:a16="http://schemas.microsoft.com/office/drawing/2014/main" id="{B85018A4-8AE6-407A-27B9-D32FAAB11044}"/>
                </a:ext>
              </a:extLst>
            </p:cNvPr>
            <p:cNvGrpSpPr/>
            <p:nvPr/>
          </p:nvGrpSpPr>
          <p:grpSpPr>
            <a:xfrm>
              <a:off x="6191627" y="2349747"/>
              <a:ext cx="1000125" cy="1000125"/>
              <a:chOff x="6541679" y="2594623"/>
              <a:chExt cx="1000125" cy="1000125"/>
            </a:xfrm>
          </p:grpSpPr>
          <p:sp>
            <p:nvSpPr>
              <p:cNvPr id="23" name="Elipse 22">
                <a:extLst>
                  <a:ext uri="{FF2B5EF4-FFF2-40B4-BE49-F238E27FC236}">
                    <a16:creationId xmlns="" xmlns:a16="http://schemas.microsoft.com/office/drawing/2014/main" id="{28F64281-67E8-9BA6-652F-1CB05AA02345}"/>
                  </a:ext>
                </a:extLst>
              </p:cNvPr>
              <p:cNvSpPr/>
              <p:nvPr/>
            </p:nvSpPr>
            <p:spPr>
              <a:xfrm>
                <a:off x="6541679" y="2594623"/>
                <a:ext cx="1000125" cy="100012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rtl="0"/>
                <a:endParaRPr lang="es-ES" sz="1000"/>
              </a:p>
            </p:txBody>
          </p:sp>
          <p:pic>
            <p:nvPicPr>
              <p:cNvPr id="24" name="Gráfico 23" descr="Red con relleno sólido">
                <a:extLst>
                  <a:ext uri="{FF2B5EF4-FFF2-40B4-BE49-F238E27FC236}">
                    <a16:creationId xmlns="" xmlns:a16="http://schemas.microsoft.com/office/drawing/2014/main" id="{1FCC7FB6-C0E2-3836-AED3-19EA1E750D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=""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702203" y="2749924"/>
                <a:ext cx="679076" cy="679076"/>
              </a:xfrm>
              <a:prstGeom prst="rect">
                <a:avLst/>
              </a:prstGeom>
            </p:spPr>
          </p:pic>
        </p:grpSp>
        <p:grpSp>
          <p:nvGrpSpPr>
            <p:cNvPr id="12" name="Grupo 11" descr="forma ovalada">
              <a:extLst>
                <a:ext uri="{FF2B5EF4-FFF2-40B4-BE49-F238E27FC236}">
                  <a16:creationId xmlns="" xmlns:a16="http://schemas.microsoft.com/office/drawing/2014/main" id="{F9B1DC25-EF37-571B-0571-A65F0389AF1A}"/>
                </a:ext>
              </a:extLst>
            </p:cNvPr>
            <p:cNvGrpSpPr/>
            <p:nvPr/>
          </p:nvGrpSpPr>
          <p:grpSpPr>
            <a:xfrm>
              <a:off x="10362310" y="2349747"/>
              <a:ext cx="1000125" cy="1000125"/>
              <a:chOff x="9894488" y="2594623"/>
              <a:chExt cx="1000125" cy="1000125"/>
            </a:xfrm>
          </p:grpSpPr>
          <p:sp>
            <p:nvSpPr>
              <p:cNvPr id="21" name="Elipse 20">
                <a:extLst>
                  <a:ext uri="{FF2B5EF4-FFF2-40B4-BE49-F238E27FC236}">
                    <a16:creationId xmlns="" xmlns:a16="http://schemas.microsoft.com/office/drawing/2014/main" id="{5920FFBF-0697-0DDF-4788-7D314E120F49}"/>
                  </a:ext>
                </a:extLst>
              </p:cNvPr>
              <p:cNvSpPr/>
              <p:nvPr/>
            </p:nvSpPr>
            <p:spPr>
              <a:xfrm>
                <a:off x="9894488" y="2594623"/>
                <a:ext cx="1000125" cy="100012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rtl="0"/>
                <a:endParaRPr lang="es-ES" sz="1000"/>
              </a:p>
            </p:txBody>
          </p:sp>
          <p:pic>
            <p:nvPicPr>
              <p:cNvPr id="22" name="Gráfico 21" descr="Rompecabezas con relleno sólido">
                <a:extLst>
                  <a:ext uri="{FF2B5EF4-FFF2-40B4-BE49-F238E27FC236}">
                    <a16:creationId xmlns="" xmlns:a16="http://schemas.microsoft.com/office/drawing/2014/main" id="{6D2A1D02-FCEF-EAB4-D0E6-A55FD9C198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=""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034357" y="2751389"/>
                <a:ext cx="724630" cy="724626"/>
              </a:xfrm>
              <a:prstGeom prst="rect">
                <a:avLst/>
              </a:prstGeom>
            </p:spPr>
          </p:pic>
        </p:grpSp>
        <p:sp>
          <p:nvSpPr>
            <p:cNvPr id="14" name="Elipse 13" descr="forma ovalada">
              <a:extLst>
                <a:ext uri="{FF2B5EF4-FFF2-40B4-BE49-F238E27FC236}">
                  <a16:creationId xmlns="" xmlns:a16="http://schemas.microsoft.com/office/drawing/2014/main" id="{A5A2699A-5C3D-2F37-8E41-295080E2B931}"/>
                </a:ext>
              </a:extLst>
            </p:cNvPr>
            <p:cNvSpPr/>
            <p:nvPr/>
          </p:nvSpPr>
          <p:spPr>
            <a:xfrm>
              <a:off x="7960738" y="1939633"/>
              <a:ext cx="1630734" cy="1630734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5" name="Cuadro de texto 3">
              <a:extLst>
                <a:ext uri="{FF2B5EF4-FFF2-40B4-BE49-F238E27FC236}">
                  <a16:creationId xmlns="" xmlns:a16="http://schemas.microsoft.com/office/drawing/2014/main" id="{DE81BFE6-D914-6491-C5EE-5F8471C49306}"/>
                </a:ext>
              </a:extLst>
            </p:cNvPr>
            <p:cNvSpPr txBox="1"/>
            <p:nvPr/>
          </p:nvSpPr>
          <p:spPr>
            <a:xfrm>
              <a:off x="7961286" y="2446426"/>
              <a:ext cx="16055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s-ES" dirty="0">
                  <a:solidFill>
                    <a:schemeClr val="bg1"/>
                  </a:solidFill>
                </a:rPr>
                <a:t> Estudio	</a:t>
              </a:r>
            </a:p>
          </p:txBody>
        </p:sp>
        <p:cxnSp>
          <p:nvCxnSpPr>
            <p:cNvPr id="16" name="Conector recto 15" descr="línea recta">
              <a:extLst>
                <a:ext uri="{FF2B5EF4-FFF2-40B4-BE49-F238E27FC236}">
                  <a16:creationId xmlns="" xmlns:a16="http://schemas.microsoft.com/office/drawing/2014/main" id="{F4AC994E-F2E8-A083-C514-9F559CCBD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8401" y="2785215"/>
              <a:ext cx="768986" cy="88013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ector recto 16" descr="línea recta">
              <a:extLst>
                <a:ext uri="{FF2B5EF4-FFF2-40B4-BE49-F238E27FC236}">
                  <a16:creationId xmlns="" xmlns:a16="http://schemas.microsoft.com/office/drawing/2014/main" id="{50B4D8FF-A7AC-E90E-DC12-E7802DA03252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 flipH="1">
              <a:off x="7742360" y="3331552"/>
              <a:ext cx="457193" cy="964223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8" name="Grupo 17" descr="forma ovalada">
              <a:extLst>
                <a:ext uri="{FF2B5EF4-FFF2-40B4-BE49-F238E27FC236}">
                  <a16:creationId xmlns="" xmlns:a16="http://schemas.microsoft.com/office/drawing/2014/main" id="{0B110A1D-2B1C-5EA9-66FA-DC0E40C290E2}"/>
                </a:ext>
              </a:extLst>
            </p:cNvPr>
            <p:cNvGrpSpPr/>
            <p:nvPr/>
          </p:nvGrpSpPr>
          <p:grpSpPr>
            <a:xfrm>
              <a:off x="7081628" y="4258095"/>
              <a:ext cx="1000125" cy="1000125"/>
              <a:chOff x="7482812" y="3772840"/>
              <a:chExt cx="1000125" cy="1000125"/>
            </a:xfrm>
          </p:grpSpPr>
          <p:sp>
            <p:nvSpPr>
              <p:cNvPr id="19" name="Elipse 18">
                <a:extLst>
                  <a:ext uri="{FF2B5EF4-FFF2-40B4-BE49-F238E27FC236}">
                    <a16:creationId xmlns="" xmlns:a16="http://schemas.microsoft.com/office/drawing/2014/main" id="{32AA7EC8-5B52-9990-F1E9-67578F35CD1D}"/>
                  </a:ext>
                </a:extLst>
              </p:cNvPr>
              <p:cNvSpPr/>
              <p:nvPr/>
            </p:nvSpPr>
            <p:spPr>
              <a:xfrm>
                <a:off x="7482812" y="3772840"/>
                <a:ext cx="1000125" cy="100012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rtl="0"/>
                <a:endParaRPr lang="es-ES" sz="1000"/>
              </a:p>
            </p:txBody>
          </p:sp>
          <p:pic>
            <p:nvPicPr>
              <p:cNvPr id="20" name="Gráfico 19" descr="Grupo de hombres con relleno sólido">
                <a:extLst>
                  <a:ext uri="{FF2B5EF4-FFF2-40B4-BE49-F238E27FC236}">
                    <a16:creationId xmlns="" xmlns:a16="http://schemas.microsoft.com/office/drawing/2014/main" id="{352107DB-F4C0-6BFB-750B-67BB7DB92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=""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628989" y="3926865"/>
                <a:ext cx="692074" cy="692074"/>
              </a:xfrm>
              <a:prstGeom prst="rect">
                <a:avLst/>
              </a:prstGeom>
            </p:spPr>
          </p:pic>
        </p:grpSp>
      </p:grpSp>
      <p:cxnSp>
        <p:nvCxnSpPr>
          <p:cNvPr id="27" name="Conector recto 26" descr="línea recta">
            <a:extLst>
              <a:ext uri="{FF2B5EF4-FFF2-40B4-BE49-F238E27FC236}">
                <a16:creationId xmlns="" xmlns:a16="http://schemas.microsoft.com/office/drawing/2014/main" id="{C2B78E12-2FAB-4684-520A-6E78A859DEE8}"/>
              </a:ext>
            </a:extLst>
          </p:cNvPr>
          <p:cNvCxnSpPr>
            <a:cxnSpLocks/>
          </p:cNvCxnSpPr>
          <p:nvPr/>
        </p:nvCxnSpPr>
        <p:spPr>
          <a:xfrm>
            <a:off x="6221014" y="3733445"/>
            <a:ext cx="41716" cy="1639035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Elipse 27">
            <a:extLst>
              <a:ext uri="{FF2B5EF4-FFF2-40B4-BE49-F238E27FC236}">
                <a16:creationId xmlns="" xmlns:a16="http://schemas.microsoft.com/office/drawing/2014/main" id="{FCAF16FB-64FF-BAA6-D0DF-5C141B0B7CCD}"/>
              </a:ext>
            </a:extLst>
          </p:cNvPr>
          <p:cNvSpPr/>
          <p:nvPr/>
        </p:nvSpPr>
        <p:spPr>
          <a:xfrm>
            <a:off x="5745029" y="4662575"/>
            <a:ext cx="1000125" cy="100012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rtl="0"/>
            <a:endParaRPr lang="es-ES" sz="1000"/>
          </a:p>
        </p:txBody>
      </p:sp>
      <p:sp>
        <p:nvSpPr>
          <p:cNvPr id="31" name="CuadroTexto 30">
            <a:extLst>
              <a:ext uri="{FF2B5EF4-FFF2-40B4-BE49-F238E27FC236}">
                <a16:creationId xmlns="" xmlns:a16="http://schemas.microsoft.com/office/drawing/2014/main" id="{9ADE39F3-696E-2288-716B-C7F03BF8A16D}"/>
              </a:ext>
            </a:extLst>
          </p:cNvPr>
          <p:cNvSpPr txBox="1"/>
          <p:nvPr/>
        </p:nvSpPr>
        <p:spPr>
          <a:xfrm>
            <a:off x="4751251" y="578082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Valor añadido ambiental (%PIB)</a:t>
            </a:r>
          </a:p>
          <a:p>
            <a:r>
              <a:rPr lang="es-ES" dirty="0"/>
              <a:t>	2000-2021</a:t>
            </a:r>
          </a:p>
        </p:txBody>
      </p:sp>
      <p:pic>
        <p:nvPicPr>
          <p:cNvPr id="34" name="Gráfico 33" descr="Agricultura con relleno sólido">
            <a:extLst>
              <a:ext uri="{FF2B5EF4-FFF2-40B4-BE49-F238E27FC236}">
                <a16:creationId xmlns="" xmlns:a16="http://schemas.microsoft.com/office/drawing/2014/main" id="{D219E144-CC4F-4C32-B6DA-36B0058B06E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5853702" y="4838417"/>
            <a:ext cx="734624" cy="734624"/>
          </a:xfrm>
          <a:prstGeom prst="rect">
            <a:avLst/>
          </a:prstGeom>
        </p:spPr>
      </p:pic>
      <p:pic>
        <p:nvPicPr>
          <p:cNvPr id="3074" name="Picture 2" descr="Overview - Eurostat">
            <a:extLst>
              <a:ext uri="{FF2B5EF4-FFF2-40B4-BE49-F238E27FC236}">
                <a16:creationId xmlns="" xmlns:a16="http://schemas.microsoft.com/office/drawing/2014/main" id="{1106E10B-21A3-4A4E-179D-B9516563E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0" y="208520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09261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arcador de posición de imagen 17">
            <a:extLst>
              <a:ext uri="{FF2B5EF4-FFF2-40B4-BE49-F238E27FC236}">
                <a16:creationId xmlns="" xmlns:a16="http://schemas.microsoft.com/office/drawing/2014/main" id="{04651C38-FC54-400F-A9F3-B49EC4829A8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837473B0-CC2E-450A-ABE3-18F120FF3D39}">
                <a1611:picAttrSrcUrl xmlns="" xmlns:a1611="http://schemas.microsoft.com/office/drawing/2016/11/main" r:id="rId4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</p:spPr>
      </p:pic>
      <p:sp>
        <p:nvSpPr>
          <p:cNvPr id="11" name="Rectángulo 10" descr="Bloque de énfasis de título">
            <a:extLst>
              <a:ext uri="{FF2B5EF4-FFF2-40B4-BE49-F238E27FC236}">
                <a16:creationId xmlns="" xmlns:a16="http://schemas.microsoft.com/office/drawing/2014/main" id="{DF754616-DC65-1841-9419-6C0DCBEB6DFB}"/>
              </a:ext>
            </a:extLst>
          </p:cNvPr>
          <p:cNvSpPr/>
          <p:nvPr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="" xmlns:a16="http://schemas.microsoft.com/office/drawing/2014/main" id="{31D4E439-7AFE-41C2-9561-67F5879CA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46" y="4558505"/>
            <a:ext cx="10653170" cy="1686720"/>
          </a:xfrm>
        </p:spPr>
        <p:txBody>
          <a:bodyPr rtlCol="0"/>
          <a:lstStyle/>
          <a:p>
            <a:pPr rtl="0"/>
            <a:r>
              <a:rPr lang="es-ES" dirty="0"/>
              <a:t>¿Qué factores influyen en la tasa de reciclaje?</a:t>
            </a:r>
          </a:p>
        </p:txBody>
      </p:sp>
      <p:sp>
        <p:nvSpPr>
          <p:cNvPr id="9" name="Rectángulo 8" descr="Bloque de fondo de número de diapositiva">
            <a:extLst>
              <a:ext uri="{FF2B5EF4-FFF2-40B4-BE49-F238E27FC236}">
                <a16:creationId xmlns="" xmlns:a16="http://schemas.microsoft.com/office/drawing/2014/main" id="{AC2B5667-FA20-49C2-A3CD-B275BB41F618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>
              <a:solidFill>
                <a:schemeClr val="tx1"/>
              </a:solidFill>
            </a:endParaRPr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="" xmlns:a16="http://schemas.microsoft.com/office/drawing/2014/main" id="{C1F153D4-F9C1-4295-8CB0-BFC0E94D4C64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s-ES" b="1" smtClean="0">
                <a:solidFill>
                  <a:schemeClr val="bg1"/>
                </a:solidFill>
              </a:rPr>
              <a:pPr rtl="0"/>
              <a:t>7</a:t>
            </a:fld>
            <a:endParaRPr lang="es-E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2675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=""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es-ES" noProof="1"/>
              <a:t>¿Qué factores influyen en la tasa de reciclado?</a:t>
            </a:r>
          </a:p>
        </p:txBody>
      </p:sp>
      <p:pic>
        <p:nvPicPr>
          <p:cNvPr id="9" name="Marcador de posición de imagen 8" descr="Marcador de posición de imagen de diapositiva">
            <a:extLst>
              <a:ext uri="{FF2B5EF4-FFF2-40B4-BE49-F238E27FC236}">
                <a16:creationId xmlns="" xmlns:a16="http://schemas.microsoft.com/office/drawing/2014/main" id="{95460251-A0B7-4016-89A0-4C8BCED07B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8" name="Marcador de texto 37">
            <a:extLst>
              <a:ext uri="{FF2B5EF4-FFF2-40B4-BE49-F238E27FC236}">
                <a16:creationId xmlns="" xmlns:a16="http://schemas.microsoft.com/office/drawing/2014/main" id="{AC4CB2C1-7DE3-44DC-A4F5-55C9466AE9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es-ES" noProof="1"/>
              <a:t>Generación residuos/ habitante (kg)</a:t>
            </a:r>
          </a:p>
        </p:txBody>
      </p:sp>
      <p:sp>
        <p:nvSpPr>
          <p:cNvPr id="41" name="Marcador de texto 40">
            <a:extLst>
              <a:ext uri="{FF2B5EF4-FFF2-40B4-BE49-F238E27FC236}">
                <a16:creationId xmlns="" xmlns:a16="http://schemas.microsoft.com/office/drawing/2014/main" id="{DFFB9D38-CDF6-45F7-A615-007F303B1A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5240" y="4294303"/>
            <a:ext cx="3036660" cy="1665626"/>
          </a:xfrm>
        </p:spPr>
        <p:txBody>
          <a:bodyPr rtlCol="0"/>
          <a:lstStyle/>
          <a:p>
            <a:pPr rtl="0"/>
            <a:endParaRPr lang="es-ES" noProof="1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 noProof="1"/>
              <a:t>Alto vinculo: a más generación más reciclado.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 noProof="1"/>
              <a:t>Hay un número considerable de países con vínculo negativo. Lo que puede implicar problemas de reciclado</a:t>
            </a:r>
          </a:p>
        </p:txBody>
      </p:sp>
      <p:sp>
        <p:nvSpPr>
          <p:cNvPr id="39" name="Marcador de texto 38">
            <a:extLst>
              <a:ext uri="{FF2B5EF4-FFF2-40B4-BE49-F238E27FC236}">
                <a16:creationId xmlns="" xmlns:a16="http://schemas.microsoft.com/office/drawing/2014/main" id="{78932DB0-2733-4BAD-BB5D-9536D20E09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es-ES" noProof="1"/>
              <a:t>Valor añadido ambiental (VAA) sobre el PIB (%) </a:t>
            </a:r>
          </a:p>
        </p:txBody>
      </p:sp>
      <p:sp>
        <p:nvSpPr>
          <p:cNvPr id="42" name="Marcador de texto 41">
            <a:extLst>
              <a:ext uri="{FF2B5EF4-FFF2-40B4-BE49-F238E27FC236}">
                <a16:creationId xmlns="" xmlns:a16="http://schemas.microsoft.com/office/drawing/2014/main" id="{6FB540F0-2ABD-4D9C-AA51-A68864DD78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23026" y="4294302"/>
            <a:ext cx="2820761" cy="1665625"/>
          </a:xfrm>
        </p:spPr>
        <p:txBody>
          <a:bodyPr rtlCol="0"/>
          <a:lstStyle/>
          <a:p>
            <a:pPr rtl="0"/>
            <a:endParaRPr lang="es-ES" noProof="1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 noProof="1"/>
              <a:t>Bajo vínculo: a más VAA más reciclado.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 noProof="1"/>
              <a:t>Sólo por países de zonas de Oeste y Sur.</a:t>
            </a:r>
          </a:p>
        </p:txBody>
      </p:sp>
      <p:sp>
        <p:nvSpPr>
          <p:cNvPr id="40" name="Marcador de texto 39">
            <a:extLst>
              <a:ext uri="{FF2B5EF4-FFF2-40B4-BE49-F238E27FC236}">
                <a16:creationId xmlns="" xmlns:a16="http://schemas.microsoft.com/office/drawing/2014/main" id="{8849DCBF-FE6C-4038-BE61-0BE3E249C35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s-ES" noProof="1"/>
              <a:t>PIB per capita</a:t>
            </a:r>
          </a:p>
        </p:txBody>
      </p:sp>
      <p:sp>
        <p:nvSpPr>
          <p:cNvPr id="43" name="Marcador de texto 42">
            <a:extLst>
              <a:ext uri="{FF2B5EF4-FFF2-40B4-BE49-F238E27FC236}">
                <a16:creationId xmlns="" xmlns:a16="http://schemas.microsoft.com/office/drawing/2014/main" id="{E0FF0889-3DA9-4826-A04E-4A4BD4C04C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35999" y="4294303"/>
            <a:ext cx="2820761" cy="1665624"/>
          </a:xfrm>
        </p:spPr>
        <p:txBody>
          <a:bodyPr rtlCol="0"/>
          <a:lstStyle/>
          <a:p>
            <a:pPr rtl="0"/>
            <a:r>
              <a:rPr lang="es-ES" noProof="1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="" xmlns:a16="http://schemas.microsoft.com/office/drawing/2014/main" id="{EE5B5694-CAD5-A4F5-127D-D9C5F485E222}"/>
              </a:ext>
            </a:extLst>
          </p:cNvPr>
          <p:cNvSpPr/>
          <p:nvPr/>
        </p:nvSpPr>
        <p:spPr>
          <a:xfrm>
            <a:off x="584200" y="4294302"/>
            <a:ext cx="11036300" cy="2063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="" xmlns:a16="http://schemas.microsoft.com/office/drawing/2014/main" id="{22D30B2B-1D27-AAAB-FA75-DF93DFA65E5C}"/>
              </a:ext>
            </a:extLst>
          </p:cNvPr>
          <p:cNvSpPr/>
          <p:nvPr/>
        </p:nvSpPr>
        <p:spPr>
          <a:xfrm rot="18813696">
            <a:off x="1058279" y="4674506"/>
            <a:ext cx="1765300" cy="1435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  <a:latin typeface="Lucida Handwriting" panose="03010101010101010101" pitchFamily="66" charset="0"/>
              </a:rPr>
              <a:t>Hipótesis que dependerá medio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="" xmlns:a16="http://schemas.microsoft.com/office/drawing/2014/main" id="{36E3FE6B-8682-40F7-A043-3CB288A778F9}"/>
              </a:ext>
            </a:extLst>
          </p:cNvPr>
          <p:cNvSpPr/>
          <p:nvPr/>
        </p:nvSpPr>
        <p:spPr>
          <a:xfrm rot="18813696">
            <a:off x="5150755" y="4654990"/>
            <a:ext cx="1765300" cy="1435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  <a:latin typeface="Lucida Handwriting" panose="03010101010101010101" pitchFamily="66" charset="0"/>
              </a:rPr>
              <a:t>Hipótesis que dependerá mucho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="" xmlns:a16="http://schemas.microsoft.com/office/drawing/2014/main" id="{82E9E31A-8578-5347-ACAF-536A9ABF5F4F}"/>
              </a:ext>
            </a:extLst>
          </p:cNvPr>
          <p:cNvSpPr/>
          <p:nvPr/>
        </p:nvSpPr>
        <p:spPr>
          <a:xfrm rot="18813696">
            <a:off x="9218478" y="4553091"/>
            <a:ext cx="1765300" cy="1435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  <a:latin typeface="Lucida Handwriting" panose="03010101010101010101" pitchFamily="66" charset="0"/>
              </a:rPr>
              <a:t>Hipótesis que dependerá medio</a:t>
            </a:r>
          </a:p>
        </p:txBody>
      </p:sp>
    </p:spTree>
    <p:extLst>
      <p:ext uri="{BB962C8B-B14F-4D97-AF65-F5344CB8AC3E}">
        <p14:creationId xmlns="" xmlns:p14="http://schemas.microsoft.com/office/powerpoint/2010/main" val="428443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uild="p"/>
      <p:bldP spid="39" grpId="0" build="p"/>
      <p:bldP spid="40" grpId="0" build="p"/>
      <p:bldP spid="3" grpId="0" animBg="1"/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=""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250916"/>
            <a:ext cx="11390086" cy="1089529"/>
          </a:xfrm>
        </p:spPr>
        <p:txBody>
          <a:bodyPr rtlCol="0"/>
          <a:lstStyle/>
          <a:p>
            <a:r>
              <a:rPr lang="es-ES" dirty="0"/>
              <a:t>¿Influye lo que se genera de más en el reciclado? </a:t>
            </a:r>
            <a:r>
              <a:rPr lang="es-ES" dirty="0">
                <a:solidFill>
                  <a:srgbClr val="145C72"/>
                </a:solidFill>
              </a:rPr>
              <a:t>Residuos per </a:t>
            </a:r>
            <a:r>
              <a:rPr lang="es-ES" dirty="0" err="1">
                <a:solidFill>
                  <a:srgbClr val="145C72"/>
                </a:solidFill>
              </a:rPr>
              <a:t>capita</a:t>
            </a:r>
            <a:endParaRPr lang="es-ES" dirty="0">
              <a:solidFill>
                <a:srgbClr val="145C72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="" xmlns:a16="http://schemas.microsoft.com/office/drawing/2014/main" id="{8C8985CD-1F21-64D5-14C5-5584431658C2}"/>
              </a:ext>
            </a:extLst>
          </p:cNvPr>
          <p:cNvSpPr/>
          <p:nvPr/>
        </p:nvSpPr>
        <p:spPr>
          <a:xfrm>
            <a:off x="446314" y="1270000"/>
            <a:ext cx="11047186" cy="497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SPOILER 1: </a:t>
            </a:r>
          </a:p>
          <a:p>
            <a:pPr algn="ctr"/>
            <a:r>
              <a:rPr lang="es-E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Menos de los nos gustaría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="" xmlns:a16="http://schemas.microsoft.com/office/drawing/2014/main" id="{E0E8C19D-64EA-9641-E7FA-BB317C7474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="" xmlns:p14="http://schemas.microsoft.com/office/powerpoint/2010/main" val="139723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MSFT_01">
      <a:dk1>
        <a:sysClr val="windowText" lastClr="000000"/>
      </a:dk1>
      <a:lt1>
        <a:sysClr val="window" lastClr="FFFFFF"/>
      </a:lt1>
      <a:dk2>
        <a:srgbClr val="3F3F3F"/>
      </a:dk2>
      <a:lt2>
        <a:srgbClr val="FFFFFF"/>
      </a:lt2>
      <a:accent1>
        <a:srgbClr val="01C6FD"/>
      </a:accent1>
      <a:accent2>
        <a:srgbClr val="067F9C"/>
      </a:accent2>
      <a:accent3>
        <a:srgbClr val="014E52"/>
      </a:accent3>
      <a:accent4>
        <a:srgbClr val="ED7D31"/>
      </a:accent4>
      <a:accent5>
        <a:srgbClr val="79AE02"/>
      </a:accent5>
      <a:accent6>
        <a:srgbClr val="0070C0"/>
      </a:accent6>
      <a:hlink>
        <a:srgbClr val="01C6FD"/>
      </a:hlink>
      <a:folHlink>
        <a:srgbClr val="954F72"/>
      </a:folHlink>
    </a:clrScheme>
    <a:fontScheme name="MSFT_0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_30677717_TF89715846" id="{EA9DA29A-4F4B-4A51-AAEF-5D726F3D5AAE}" vid="{08152E00-DFD4-4991-814E-5D320BB647B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50439D9-8631-4FC1-BCE0-1BDB23425EE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67D8A4B1-1036-4F2B-9C1A-A86F68D314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23BE856-B6C2-4675-AE16-47A27D415D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océano</Template>
  <TotalTime>559</TotalTime>
  <Words>1161</Words>
  <Application>Microsoft Office PowerPoint</Application>
  <PresentationFormat>Personalizado</PresentationFormat>
  <Paragraphs>234</Paragraphs>
  <Slides>20</Slides>
  <Notes>20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1" baseType="lpstr">
      <vt:lpstr>Tema de Office</vt:lpstr>
      <vt:lpstr>¿Nos olvidamos de los residuos que generamos?</vt:lpstr>
      <vt:lpstr> </vt:lpstr>
      <vt:lpstr> </vt:lpstr>
      <vt:lpstr>Índice</vt:lpstr>
      <vt:lpstr>Introducción al estudio: indicadores y fuentes</vt:lpstr>
      <vt:lpstr>Estudio:indicadores y fuentes</vt:lpstr>
      <vt:lpstr>¿Qué factores influyen en la tasa de reciclaje?</vt:lpstr>
      <vt:lpstr>¿Qué factores influyen en la tasa de reciclado?</vt:lpstr>
      <vt:lpstr>¿Influye lo que se genera de más en el reciclado? Residuos per capita</vt:lpstr>
      <vt:lpstr>¿Influye lo que se genera de más en el reciclado? Residuos per capita</vt:lpstr>
      <vt:lpstr>¿Influye lo que se genera de más en el reciclado? Residuos per capita</vt:lpstr>
      <vt:lpstr>¿La cultura influye? Valor añadido ambiental (VAA) </vt:lpstr>
      <vt:lpstr>¿La cultura influye? Valor añadido ambiental (VAA) </vt:lpstr>
      <vt:lpstr>¿Siendo rico se recicla más? PIB per capita.</vt:lpstr>
      <vt:lpstr>¿Siendo rico se recicla más? PIB per cápita. </vt:lpstr>
      <vt:lpstr>¿Siendo rico se recicla más? PIB per cápita. </vt:lpstr>
      <vt:lpstr>¿Qué factores influyen en la tasa de reciclado?</vt:lpstr>
      <vt:lpstr>Diapositiva de cita e imagen</vt:lpstr>
      <vt:lpstr>Muchas gracias</vt:lpstr>
      <vt:lpstr>Anexo 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de la presentación</dc:title>
  <dc:creator>Maria Fernández Martínez</dc:creator>
  <cp:lastModifiedBy>Maria Fernandez</cp:lastModifiedBy>
  <cp:revision>14</cp:revision>
  <dcterms:created xsi:type="dcterms:W3CDTF">2024-04-18T05:20:22Z</dcterms:created>
  <dcterms:modified xsi:type="dcterms:W3CDTF">2024-04-18T17:22:12Z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